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858000" cy="9144000"/>
  <p:embeddedFontLst>
    <p:embeddedFont>
      <p:font typeface="Averag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verage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ac89c3a88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everyone, the topic of our project is text analysis of the Bible.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members are...</a:t>
            </a:r>
            <a:endParaRPr/>
          </a:p>
        </p:txBody>
      </p:sp>
      <p:sp>
        <p:nvSpPr>
          <p:cNvPr id="481" name="Google Shape;481;g5ac89c3a88_2_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ac89c3a88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 word cloud, we can see that the most frequent words in the whole bible are Lord, God and People.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be inferred that the whole bible mainly talks about the relationship between God and people.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see the word King, Land, House and Earth; which indicates something about God’s kingdom and possessions.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names appear here, like Israel, Jerusalem, David, Moses; are God’s chosen nation and people who are given divine words and spirits to fulfill God’s purpose to the whole world. </a:t>
            </a:r>
            <a:endParaRPr/>
          </a:p>
        </p:txBody>
      </p:sp>
      <p:sp>
        <p:nvSpPr>
          <p:cNvPr id="590" name="Google Shape;590;g5ac89c3a88_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af29a49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testament mainly talk about the history of Israel, God’s chosen nation.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Israel was once the name of one person, and in the Genesis, he was chosen by God to be the ancestor of God’s chosen people.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Israel people were once slaves in Egypt, and Moses was chosen by God to lead Israel people out of Egypt, to the promised land.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miracles happened on their way out of Egypt, including passing through the red sea, where God divided the red sea for Israel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to cross the sea.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Israel is a small nation, they often face the danger of being invaded of other nations.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David, the greatest king in Israel’s history, was chosen by God to defend and expand the land of Israel.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David’s son, Solomon, built the temple in Jerusalem for Israel people to worship God.</a:t>
            </a:r>
            <a:endParaRPr/>
          </a:p>
        </p:txBody>
      </p:sp>
      <p:sp>
        <p:nvSpPr>
          <p:cNvPr id="603" name="Google Shape;603;g5af29a4943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af29a494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new testament, God’s salvation plan is fully revealed by sending his Son, Jesus Christ to the earth.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Jesus teach people things about heaven, and emphasize that he himself is the Truth and the Life.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relationship between God and human is father and son.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also talked about God’s intention for his beloved people: to live with faith, hope and love.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5af29a4943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ac89c3a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5ac89c3a88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ac89c3a88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points represent the sentiment score of each book in the bible.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old testament, most sentiment score are negative, because the history of Israel is filled with twist and turns.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in the new testament, when Jesus came showed God’s salvation plan with grace and joy, the sentiment score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Increase. </a:t>
            </a:r>
            <a:endParaRPr/>
          </a:p>
        </p:txBody>
      </p:sp>
      <p:sp>
        <p:nvSpPr>
          <p:cNvPr id="650" name="Google Shape;650;g5ac89c3a88_6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ac89c3a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5ac89c3a88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af62b1101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af62b11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ac89c3a88_8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 calculate similarity, we compute TF-IDF and then apply LSA to reduce noise, afterward we use cosine similarity to interpret the similarity between chapter.</a:t>
            </a:r>
            <a:endParaRPr/>
          </a:p>
        </p:txBody>
      </p:sp>
      <p:sp>
        <p:nvSpPr>
          <p:cNvPr id="685" name="Google Shape;685;g5ac89c3a88_8_8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ac89c3a88_8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Turn text in 66 books to 66 vocabulary-based vector (12,085 words vocabulary)</a:t>
            </a:r>
            <a:endParaRPr/>
          </a:p>
        </p:txBody>
      </p:sp>
      <p:sp>
        <p:nvSpPr>
          <p:cNvPr id="701" name="Google Shape;701;g5ac89c3a88_8_8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af62b1101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af62b110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ac89c3a88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presentation is comprised of 4 parts: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part we are going to do some introduction of the bible as well as the EDA part.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part we are going to analyze some sentiment changes throughout the bible.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part we are going to do some similarity analysis of different books in the bible.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part we are going to show the LDA result and clustering result from the algorithm,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compare these results with conscious understanding.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ac89c3a88_2_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ad657ef1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ad657e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Since the matrix is sparse and noisy(contain a lots of low frequent word), we decide to apply LSA to reduce dimension. The idea of LSA is that </a:t>
            </a: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words will occurs in similar pieces of text if they have similar meaning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af62b110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af62b1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23-39 are Prophet book, which are poem. They are relatively concise and are most likely use core words frequently. Therefore, their content must have contained a lots of high tf-idf words in other books. From this finding, it seems to us that this model may better on predict the similarity of content instead of </a:t>
            </a:r>
            <a:r>
              <a:rPr lang="en"/>
              <a:t>writing</a:t>
            </a:r>
            <a:r>
              <a:rPr lang="en"/>
              <a:t> </a:t>
            </a:r>
            <a:r>
              <a:rPr lang="en"/>
              <a:t>style</a:t>
            </a:r>
            <a:r>
              <a:rPr lang="en"/>
              <a:t>. In addition, this model may not work well on comparing similarity of poem and other books.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ac89c3a8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5ac89c3a88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ac89c3a88_0_1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5ac89c3a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ac89c3a88_0_1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ac89c3a8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5ac89c3a88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5ac89c3a8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5ac89c3a88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5ac89c3a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ac89c3a88_0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ac89c3a8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ac89c3a88_2_2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5ac89c3a88_2_2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ac89c3a88_2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ac89c3a88_2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af29a49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choose Bible to do the analysis?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Bible is the biggest selling book in the world and has influenced life for billions of people throughout history.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Christians, Bible is considered a sacred text: God’s words spoken to many different people over thousands of years to help them know more about who He is and His plans for the people of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5af29a4943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ac89c3a88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 list some well known stories in the bible: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Adam and Eve were tempted by the snake to eat the fruit from the tree of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knowledge of good and evil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Noah built the ark and only his family survived in the big flood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Jesus was born through </a:t>
            </a:r>
            <a:r>
              <a:rPr lang="en"/>
              <a:t>the virgin, crucified on the cross, and resurrected on the third after death</a:t>
            </a:r>
            <a:endParaRPr/>
          </a:p>
        </p:txBody>
      </p:sp>
      <p:sp>
        <p:nvSpPr>
          <p:cNvPr id="527" name="Google Shape;527;g5ac89c3a88_2_5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ae1fd2c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you may not know that bible is actually a combination of 66 different books.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were written by 40 different authors across over 1500 years.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book of bible, Genesis, was written by Moses in approximate 1400 B.C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book of bible, Revelation, was written by John, one of Jesus’s apostle, in 110 A.D.</a:t>
            </a:r>
            <a:endParaRPr/>
          </a:p>
        </p:txBody>
      </p:sp>
      <p:sp>
        <p:nvSpPr>
          <p:cNvPr id="538" name="Google Shape;538;g5ae1fd2c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af29a49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an interesting fact that God chose people from very different background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the bible. There you see, among authors of the bible, there are people from very low social status, like shepherds, fishermen, peasants. But there are also doctors, tax-collectors, and even kings, who were from higher social class.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in the bible are about law, history, poems, prophets, gospel and letters. </a:t>
            </a:r>
            <a:endParaRPr/>
          </a:p>
        </p:txBody>
      </p:sp>
      <p:sp>
        <p:nvSpPr>
          <p:cNvPr id="552" name="Google Shape;552;g5af29a494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ae1fd2ca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bible is divided into old testament and new testament.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testament describes how God created the universe and mankind and the history of Israel, as well as the prophecies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God’s salvation.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dividing point of these 2 parts is the birth of Jesus Christ. It is because Jesus is God’s ultimate plan of salvation for mankind.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in new testament, there are 4 gospel books talks about the life and words of Jesus, and account for his death on the cross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revived after 3 days of his death to show he is the son of God.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testament also comprised of letters from Jesus’ apostles to churches around the world to clarify the faith and encourage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Believers to stand firm in the faith.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in the last book of the bible, John was inspired by God to write about the end of the universe where God promise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 new earth and there will be no more death and pain. </a:t>
            </a:r>
            <a:endParaRPr/>
          </a:p>
        </p:txBody>
      </p:sp>
      <p:sp>
        <p:nvSpPr>
          <p:cNvPr id="565" name="Google Shape;565;g5ae1fd2caa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af29a4a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using World English Bible as the bible version of our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because this version is using modern English translation and should be more easy to understand.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observation is a verse of the bible. A verse may comprised of one or two sentences.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5af29a4ad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제목 슬라이드">
  <p:cSld name="4_제목 슬라이드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88664" y="4538793"/>
            <a:ext cx="81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1971054" y="5392266"/>
            <a:ext cx="51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grpSp>
        <p:nvGrpSpPr>
          <p:cNvPr id="55" name="Google Shape;55;p14"/>
          <p:cNvGrpSpPr/>
          <p:nvPr/>
        </p:nvGrpSpPr>
        <p:grpSpPr>
          <a:xfrm>
            <a:off x="1734418" y="815330"/>
            <a:ext cx="5667375" cy="3362325"/>
            <a:chOff x="3262313" y="815330"/>
            <a:chExt cx="5667375" cy="3362325"/>
          </a:xfrm>
        </p:grpSpPr>
        <p:sp>
          <p:nvSpPr>
            <p:cNvPr id="56" name="Google Shape;56;p14"/>
            <p:cNvSpPr/>
            <p:nvPr/>
          </p:nvSpPr>
          <p:spPr>
            <a:xfrm>
              <a:off x="5076826" y="2677468"/>
              <a:ext cx="2111377" cy="1339850"/>
            </a:xfrm>
            <a:custGeom>
              <a:rect b="b" l="l" r="r" t="t"/>
              <a:pathLst>
                <a:path extrusionOk="0" h="1688" w="2661">
                  <a:moveTo>
                    <a:pt x="1481" y="1688"/>
                  </a:moveTo>
                  <a:lnTo>
                    <a:pt x="1481" y="1688"/>
                  </a:lnTo>
                  <a:lnTo>
                    <a:pt x="1485" y="1688"/>
                  </a:lnTo>
                  <a:lnTo>
                    <a:pt x="1491" y="1686"/>
                  </a:lnTo>
                  <a:lnTo>
                    <a:pt x="1496" y="1685"/>
                  </a:lnTo>
                  <a:lnTo>
                    <a:pt x="1500" y="1681"/>
                  </a:lnTo>
                  <a:lnTo>
                    <a:pt x="1504" y="1678"/>
                  </a:lnTo>
                  <a:lnTo>
                    <a:pt x="1507" y="1673"/>
                  </a:lnTo>
                  <a:lnTo>
                    <a:pt x="1510" y="1669"/>
                  </a:lnTo>
                  <a:lnTo>
                    <a:pt x="1512" y="1664"/>
                  </a:lnTo>
                  <a:lnTo>
                    <a:pt x="2636" y="1664"/>
                  </a:lnTo>
                  <a:lnTo>
                    <a:pt x="2636" y="1664"/>
                  </a:lnTo>
                  <a:lnTo>
                    <a:pt x="2640" y="1664"/>
                  </a:lnTo>
                  <a:lnTo>
                    <a:pt x="2645" y="1662"/>
                  </a:lnTo>
                  <a:lnTo>
                    <a:pt x="2650" y="1659"/>
                  </a:lnTo>
                  <a:lnTo>
                    <a:pt x="2653" y="1657"/>
                  </a:lnTo>
                  <a:lnTo>
                    <a:pt x="2656" y="1652"/>
                  </a:lnTo>
                  <a:lnTo>
                    <a:pt x="2659" y="1649"/>
                  </a:lnTo>
                  <a:lnTo>
                    <a:pt x="2660" y="1643"/>
                  </a:lnTo>
                  <a:lnTo>
                    <a:pt x="2661" y="1638"/>
                  </a:lnTo>
                  <a:lnTo>
                    <a:pt x="2661" y="26"/>
                  </a:lnTo>
                  <a:lnTo>
                    <a:pt x="2661" y="26"/>
                  </a:lnTo>
                  <a:lnTo>
                    <a:pt x="2660" y="20"/>
                  </a:lnTo>
                  <a:lnTo>
                    <a:pt x="2659" y="15"/>
                  </a:lnTo>
                  <a:lnTo>
                    <a:pt x="2656" y="11"/>
                  </a:lnTo>
                  <a:lnTo>
                    <a:pt x="2653" y="7"/>
                  </a:lnTo>
                  <a:lnTo>
                    <a:pt x="2650" y="4"/>
                  </a:lnTo>
                  <a:lnTo>
                    <a:pt x="2645" y="1"/>
                  </a:lnTo>
                  <a:lnTo>
                    <a:pt x="2640" y="0"/>
                  </a:lnTo>
                  <a:lnTo>
                    <a:pt x="263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5" y="1"/>
                  </a:lnTo>
                  <a:lnTo>
                    <a:pt x="12" y="4"/>
                  </a:lnTo>
                  <a:lnTo>
                    <a:pt x="7" y="7"/>
                  </a:lnTo>
                  <a:lnTo>
                    <a:pt x="5" y="11"/>
                  </a:lnTo>
                  <a:lnTo>
                    <a:pt x="3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1638"/>
                  </a:lnTo>
                  <a:lnTo>
                    <a:pt x="0" y="1638"/>
                  </a:lnTo>
                  <a:lnTo>
                    <a:pt x="0" y="1643"/>
                  </a:lnTo>
                  <a:lnTo>
                    <a:pt x="3" y="1649"/>
                  </a:lnTo>
                  <a:lnTo>
                    <a:pt x="5" y="1652"/>
                  </a:lnTo>
                  <a:lnTo>
                    <a:pt x="7" y="1657"/>
                  </a:lnTo>
                  <a:lnTo>
                    <a:pt x="12" y="1659"/>
                  </a:lnTo>
                  <a:lnTo>
                    <a:pt x="15" y="1662"/>
                  </a:lnTo>
                  <a:lnTo>
                    <a:pt x="21" y="1664"/>
                  </a:lnTo>
                  <a:lnTo>
                    <a:pt x="26" y="1664"/>
                  </a:lnTo>
                  <a:lnTo>
                    <a:pt x="1149" y="1664"/>
                  </a:lnTo>
                  <a:lnTo>
                    <a:pt x="1149" y="1664"/>
                  </a:lnTo>
                  <a:lnTo>
                    <a:pt x="1151" y="1669"/>
                  </a:lnTo>
                  <a:lnTo>
                    <a:pt x="1154" y="1673"/>
                  </a:lnTo>
                  <a:lnTo>
                    <a:pt x="1156" y="1678"/>
                  </a:lnTo>
                  <a:lnTo>
                    <a:pt x="1161" y="1681"/>
                  </a:lnTo>
                  <a:lnTo>
                    <a:pt x="1166" y="1685"/>
                  </a:lnTo>
                  <a:lnTo>
                    <a:pt x="1170" y="1686"/>
                  </a:lnTo>
                  <a:lnTo>
                    <a:pt x="1175" y="1688"/>
                  </a:lnTo>
                  <a:lnTo>
                    <a:pt x="1181" y="1688"/>
                  </a:lnTo>
                  <a:lnTo>
                    <a:pt x="1481" y="168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5049838" y="2650480"/>
              <a:ext cx="2163762" cy="1392237"/>
            </a:xfrm>
            <a:custGeom>
              <a:rect b="b" l="l" r="r" t="t"/>
              <a:pathLst>
                <a:path extrusionOk="0" h="1753" w="2724">
                  <a:moveTo>
                    <a:pt x="1513" y="1753"/>
                  </a:moveTo>
                  <a:lnTo>
                    <a:pt x="1213" y="1753"/>
                  </a:lnTo>
                  <a:lnTo>
                    <a:pt x="1213" y="1753"/>
                  </a:lnTo>
                  <a:lnTo>
                    <a:pt x="1206" y="1752"/>
                  </a:lnTo>
                  <a:lnTo>
                    <a:pt x="1198" y="1750"/>
                  </a:lnTo>
                  <a:lnTo>
                    <a:pt x="1191" y="1749"/>
                  </a:lnTo>
                  <a:lnTo>
                    <a:pt x="1185" y="1746"/>
                  </a:lnTo>
                  <a:lnTo>
                    <a:pt x="1178" y="1742"/>
                  </a:lnTo>
                  <a:lnTo>
                    <a:pt x="1172" y="1739"/>
                  </a:lnTo>
                  <a:lnTo>
                    <a:pt x="1168" y="1734"/>
                  </a:lnTo>
                  <a:lnTo>
                    <a:pt x="1162" y="1728"/>
                  </a:lnTo>
                  <a:lnTo>
                    <a:pt x="58" y="1728"/>
                  </a:lnTo>
                  <a:lnTo>
                    <a:pt x="58" y="1728"/>
                  </a:lnTo>
                  <a:lnTo>
                    <a:pt x="46" y="1727"/>
                  </a:lnTo>
                  <a:lnTo>
                    <a:pt x="36" y="1724"/>
                  </a:lnTo>
                  <a:lnTo>
                    <a:pt x="25" y="1718"/>
                  </a:lnTo>
                  <a:lnTo>
                    <a:pt x="17" y="1711"/>
                  </a:lnTo>
                  <a:lnTo>
                    <a:pt x="10" y="1703"/>
                  </a:lnTo>
                  <a:lnTo>
                    <a:pt x="5" y="1692"/>
                  </a:lnTo>
                  <a:lnTo>
                    <a:pt x="1" y="1682"/>
                  </a:lnTo>
                  <a:lnTo>
                    <a:pt x="0" y="16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46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7" y="16"/>
                  </a:lnTo>
                  <a:lnTo>
                    <a:pt x="25" y="9"/>
                  </a:lnTo>
                  <a:lnTo>
                    <a:pt x="36" y="4"/>
                  </a:lnTo>
                  <a:lnTo>
                    <a:pt x="46" y="1"/>
                  </a:lnTo>
                  <a:lnTo>
                    <a:pt x="58" y="0"/>
                  </a:lnTo>
                  <a:lnTo>
                    <a:pt x="2668" y="0"/>
                  </a:lnTo>
                  <a:lnTo>
                    <a:pt x="2668" y="0"/>
                  </a:lnTo>
                  <a:lnTo>
                    <a:pt x="2679" y="1"/>
                  </a:lnTo>
                  <a:lnTo>
                    <a:pt x="2690" y="4"/>
                  </a:lnTo>
                  <a:lnTo>
                    <a:pt x="2699" y="9"/>
                  </a:lnTo>
                  <a:lnTo>
                    <a:pt x="2708" y="16"/>
                  </a:lnTo>
                  <a:lnTo>
                    <a:pt x="2715" y="25"/>
                  </a:lnTo>
                  <a:lnTo>
                    <a:pt x="2720" y="34"/>
                  </a:lnTo>
                  <a:lnTo>
                    <a:pt x="2723" y="46"/>
                  </a:lnTo>
                  <a:lnTo>
                    <a:pt x="2724" y="58"/>
                  </a:lnTo>
                  <a:lnTo>
                    <a:pt x="2724" y="1670"/>
                  </a:lnTo>
                  <a:lnTo>
                    <a:pt x="2724" y="1670"/>
                  </a:lnTo>
                  <a:lnTo>
                    <a:pt x="2723" y="1682"/>
                  </a:lnTo>
                  <a:lnTo>
                    <a:pt x="2720" y="1692"/>
                  </a:lnTo>
                  <a:lnTo>
                    <a:pt x="2715" y="1703"/>
                  </a:lnTo>
                  <a:lnTo>
                    <a:pt x="2708" y="1711"/>
                  </a:lnTo>
                  <a:lnTo>
                    <a:pt x="2699" y="1718"/>
                  </a:lnTo>
                  <a:lnTo>
                    <a:pt x="2690" y="1724"/>
                  </a:lnTo>
                  <a:lnTo>
                    <a:pt x="2679" y="1727"/>
                  </a:lnTo>
                  <a:lnTo>
                    <a:pt x="2668" y="1728"/>
                  </a:lnTo>
                  <a:lnTo>
                    <a:pt x="1563" y="1728"/>
                  </a:lnTo>
                  <a:lnTo>
                    <a:pt x="1563" y="1728"/>
                  </a:lnTo>
                  <a:lnTo>
                    <a:pt x="1558" y="1734"/>
                  </a:lnTo>
                  <a:lnTo>
                    <a:pt x="1552" y="1739"/>
                  </a:lnTo>
                  <a:lnTo>
                    <a:pt x="1546" y="1742"/>
                  </a:lnTo>
                  <a:lnTo>
                    <a:pt x="1541" y="1746"/>
                  </a:lnTo>
                  <a:lnTo>
                    <a:pt x="1534" y="1749"/>
                  </a:lnTo>
                  <a:lnTo>
                    <a:pt x="1527" y="1750"/>
                  </a:lnTo>
                  <a:lnTo>
                    <a:pt x="1520" y="1752"/>
                  </a:lnTo>
                  <a:lnTo>
                    <a:pt x="1513" y="1753"/>
                  </a:lnTo>
                  <a:lnTo>
                    <a:pt x="1513" y="1753"/>
                  </a:lnTo>
                  <a:close/>
                  <a:moveTo>
                    <a:pt x="65" y="1663"/>
                  </a:moveTo>
                  <a:lnTo>
                    <a:pt x="1206" y="1663"/>
                  </a:lnTo>
                  <a:lnTo>
                    <a:pt x="12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9" y="1665"/>
                  </a:lnTo>
                  <a:lnTo>
                    <a:pt x="1544" y="1663"/>
                  </a:lnTo>
                  <a:lnTo>
                    <a:pt x="2661" y="1663"/>
                  </a:lnTo>
                  <a:lnTo>
                    <a:pt x="2661" y="63"/>
                  </a:lnTo>
                  <a:lnTo>
                    <a:pt x="65" y="63"/>
                  </a:lnTo>
                  <a:lnTo>
                    <a:pt x="65" y="16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132513" y="3798243"/>
              <a:ext cx="974726" cy="119063"/>
            </a:xfrm>
            <a:custGeom>
              <a:rect b="b" l="l" r="r" t="t"/>
              <a:pathLst>
                <a:path extrusionOk="0" h="151" w="1229">
                  <a:moveTo>
                    <a:pt x="182" y="0"/>
                  </a:moveTo>
                  <a:lnTo>
                    <a:pt x="1229" y="0"/>
                  </a:lnTo>
                  <a:lnTo>
                    <a:pt x="1229" y="15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" y="137"/>
                  </a:lnTo>
                  <a:lnTo>
                    <a:pt x="6" y="123"/>
                  </a:lnTo>
                  <a:lnTo>
                    <a:pt x="12" y="109"/>
                  </a:lnTo>
                  <a:lnTo>
                    <a:pt x="19" y="95"/>
                  </a:lnTo>
                  <a:lnTo>
                    <a:pt x="27" y="83"/>
                  </a:lnTo>
                  <a:lnTo>
                    <a:pt x="36" y="70"/>
                  </a:lnTo>
                  <a:lnTo>
                    <a:pt x="47" y="58"/>
                  </a:lnTo>
                  <a:lnTo>
                    <a:pt x="58" y="47"/>
                  </a:lnTo>
                  <a:lnTo>
                    <a:pt x="71" y="36"/>
                  </a:lnTo>
                  <a:lnTo>
                    <a:pt x="85" y="27"/>
                  </a:lnTo>
                  <a:lnTo>
                    <a:pt x="99" y="20"/>
                  </a:lnTo>
                  <a:lnTo>
                    <a:pt x="115" y="13"/>
                  </a:lnTo>
                  <a:lnTo>
                    <a:pt x="131" y="7"/>
                  </a:lnTo>
                  <a:lnTo>
                    <a:pt x="147" y="3"/>
                  </a:lnTo>
                  <a:lnTo>
                    <a:pt x="165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107113" y="3772843"/>
              <a:ext cx="1025525" cy="169863"/>
            </a:xfrm>
            <a:custGeom>
              <a:rect b="b" l="l" r="r" t="t"/>
              <a:pathLst>
                <a:path extrusionOk="0" h="213" w="1291">
                  <a:moveTo>
                    <a:pt x="1260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5" y="213"/>
                  </a:lnTo>
                  <a:lnTo>
                    <a:pt x="18" y="211"/>
                  </a:lnTo>
                  <a:lnTo>
                    <a:pt x="14" y="208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8"/>
                  </a:lnTo>
                  <a:lnTo>
                    <a:pt x="2" y="193"/>
                  </a:lnTo>
                  <a:lnTo>
                    <a:pt x="0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61"/>
                  </a:lnTo>
                  <a:lnTo>
                    <a:pt x="8" y="144"/>
                  </a:lnTo>
                  <a:lnTo>
                    <a:pt x="14" y="126"/>
                  </a:lnTo>
                  <a:lnTo>
                    <a:pt x="22" y="110"/>
                  </a:lnTo>
                  <a:lnTo>
                    <a:pt x="32" y="95"/>
                  </a:lnTo>
                  <a:lnTo>
                    <a:pt x="43" y="80"/>
                  </a:lnTo>
                  <a:lnTo>
                    <a:pt x="56" y="66"/>
                  </a:lnTo>
                  <a:lnTo>
                    <a:pt x="69" y="53"/>
                  </a:lnTo>
                  <a:lnTo>
                    <a:pt x="86" y="42"/>
                  </a:lnTo>
                  <a:lnTo>
                    <a:pt x="102" y="30"/>
                  </a:lnTo>
                  <a:lnTo>
                    <a:pt x="118" y="22"/>
                  </a:lnTo>
                  <a:lnTo>
                    <a:pt x="137" y="14"/>
                  </a:lnTo>
                  <a:lnTo>
                    <a:pt x="155" y="8"/>
                  </a:lnTo>
                  <a:lnTo>
                    <a:pt x="174" y="4"/>
                  </a:lnTo>
                  <a:lnTo>
                    <a:pt x="193" y="0"/>
                  </a:lnTo>
                  <a:lnTo>
                    <a:pt x="213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1266" y="0"/>
                  </a:lnTo>
                  <a:lnTo>
                    <a:pt x="1272" y="3"/>
                  </a:lnTo>
                  <a:lnTo>
                    <a:pt x="1278" y="5"/>
                  </a:lnTo>
                  <a:lnTo>
                    <a:pt x="1282" y="8"/>
                  </a:lnTo>
                  <a:lnTo>
                    <a:pt x="1286" y="13"/>
                  </a:lnTo>
                  <a:lnTo>
                    <a:pt x="1288" y="19"/>
                  </a:lnTo>
                  <a:lnTo>
                    <a:pt x="1290" y="25"/>
                  </a:lnTo>
                  <a:lnTo>
                    <a:pt x="1291" y="31"/>
                  </a:lnTo>
                  <a:lnTo>
                    <a:pt x="1291" y="182"/>
                  </a:lnTo>
                  <a:lnTo>
                    <a:pt x="1291" y="182"/>
                  </a:lnTo>
                  <a:lnTo>
                    <a:pt x="1290" y="189"/>
                  </a:lnTo>
                  <a:lnTo>
                    <a:pt x="1288" y="195"/>
                  </a:lnTo>
                  <a:lnTo>
                    <a:pt x="1286" y="201"/>
                  </a:lnTo>
                  <a:lnTo>
                    <a:pt x="1282" y="205"/>
                  </a:lnTo>
                  <a:lnTo>
                    <a:pt x="1278" y="209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60" y="213"/>
                  </a:lnTo>
                  <a:lnTo>
                    <a:pt x="1260" y="213"/>
                  </a:lnTo>
                  <a:close/>
                  <a:moveTo>
                    <a:pt x="72" y="151"/>
                  </a:moveTo>
                  <a:lnTo>
                    <a:pt x="1228" y="151"/>
                  </a:lnTo>
                  <a:lnTo>
                    <a:pt x="1228" y="63"/>
                  </a:lnTo>
                  <a:lnTo>
                    <a:pt x="213" y="63"/>
                  </a:lnTo>
                  <a:lnTo>
                    <a:pt x="213" y="63"/>
                  </a:lnTo>
                  <a:lnTo>
                    <a:pt x="201" y="63"/>
                  </a:lnTo>
                  <a:lnTo>
                    <a:pt x="189" y="64"/>
                  </a:lnTo>
                  <a:lnTo>
                    <a:pt x="177" y="66"/>
                  </a:lnTo>
                  <a:lnTo>
                    <a:pt x="167" y="70"/>
                  </a:lnTo>
                  <a:lnTo>
                    <a:pt x="155" y="73"/>
                  </a:lnTo>
                  <a:lnTo>
                    <a:pt x="145" y="78"/>
                  </a:lnTo>
                  <a:lnTo>
                    <a:pt x="135" y="84"/>
                  </a:lnTo>
                  <a:lnTo>
                    <a:pt x="126" y="89"/>
                  </a:lnTo>
                  <a:lnTo>
                    <a:pt x="117" y="95"/>
                  </a:lnTo>
                  <a:lnTo>
                    <a:pt x="109" y="102"/>
                  </a:lnTo>
                  <a:lnTo>
                    <a:pt x="101" y="110"/>
                  </a:lnTo>
                  <a:lnTo>
                    <a:pt x="94" y="117"/>
                  </a:lnTo>
                  <a:lnTo>
                    <a:pt x="87" y="125"/>
                  </a:lnTo>
                  <a:lnTo>
                    <a:pt x="81" y="133"/>
                  </a:lnTo>
                  <a:lnTo>
                    <a:pt x="76" y="143"/>
                  </a:lnTo>
                  <a:lnTo>
                    <a:pt x="72" y="151"/>
                  </a:lnTo>
                  <a:lnTo>
                    <a:pt x="72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157788" y="3798243"/>
              <a:ext cx="974725" cy="119063"/>
            </a:xfrm>
            <a:custGeom>
              <a:rect b="b" l="l" r="r" t="t"/>
              <a:pathLst>
                <a:path extrusionOk="0" h="151" w="1228">
                  <a:moveTo>
                    <a:pt x="1046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228" y="151"/>
                  </a:lnTo>
                  <a:lnTo>
                    <a:pt x="1228" y="151"/>
                  </a:lnTo>
                  <a:lnTo>
                    <a:pt x="1226" y="137"/>
                  </a:lnTo>
                  <a:lnTo>
                    <a:pt x="1222" y="123"/>
                  </a:lnTo>
                  <a:lnTo>
                    <a:pt x="1218" y="109"/>
                  </a:lnTo>
                  <a:lnTo>
                    <a:pt x="1211" y="95"/>
                  </a:lnTo>
                  <a:lnTo>
                    <a:pt x="1203" y="83"/>
                  </a:lnTo>
                  <a:lnTo>
                    <a:pt x="1193" y="70"/>
                  </a:lnTo>
                  <a:lnTo>
                    <a:pt x="1183" y="58"/>
                  </a:lnTo>
                  <a:lnTo>
                    <a:pt x="1171" y="47"/>
                  </a:lnTo>
                  <a:lnTo>
                    <a:pt x="1159" y="36"/>
                  </a:lnTo>
                  <a:lnTo>
                    <a:pt x="1145" y="27"/>
                  </a:lnTo>
                  <a:lnTo>
                    <a:pt x="1130" y="20"/>
                  </a:lnTo>
                  <a:lnTo>
                    <a:pt x="1115" y="13"/>
                  </a:lnTo>
                  <a:lnTo>
                    <a:pt x="1098" y="7"/>
                  </a:lnTo>
                  <a:lnTo>
                    <a:pt x="1081" y="3"/>
                  </a:lnTo>
                  <a:lnTo>
                    <a:pt x="1064" y="0"/>
                  </a:lnTo>
                  <a:lnTo>
                    <a:pt x="1046" y="0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132388" y="3772843"/>
              <a:ext cx="1023938" cy="169863"/>
            </a:xfrm>
            <a:custGeom>
              <a:rect b="b" l="l" r="r" t="t"/>
              <a:pathLst>
                <a:path extrusionOk="0" h="213" w="1290">
                  <a:moveTo>
                    <a:pt x="1259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6" y="213"/>
                  </a:lnTo>
                  <a:lnTo>
                    <a:pt x="19" y="211"/>
                  </a:lnTo>
                  <a:lnTo>
                    <a:pt x="14" y="209"/>
                  </a:lnTo>
                  <a:lnTo>
                    <a:pt x="9" y="205"/>
                  </a:lnTo>
                  <a:lnTo>
                    <a:pt x="6" y="201"/>
                  </a:lnTo>
                  <a:lnTo>
                    <a:pt x="2" y="195"/>
                  </a:lnTo>
                  <a:lnTo>
                    <a:pt x="0" y="189"/>
                  </a:lnTo>
                  <a:lnTo>
                    <a:pt x="0" y="18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7" y="0"/>
                  </a:lnTo>
                  <a:lnTo>
                    <a:pt x="1117" y="4"/>
                  </a:lnTo>
                  <a:lnTo>
                    <a:pt x="1136" y="8"/>
                  </a:lnTo>
                  <a:lnTo>
                    <a:pt x="1155" y="14"/>
                  </a:lnTo>
                  <a:lnTo>
                    <a:pt x="1172" y="22"/>
                  </a:lnTo>
                  <a:lnTo>
                    <a:pt x="1190" y="30"/>
                  </a:lnTo>
                  <a:lnTo>
                    <a:pt x="1206" y="42"/>
                  </a:lnTo>
                  <a:lnTo>
                    <a:pt x="1221" y="53"/>
                  </a:lnTo>
                  <a:lnTo>
                    <a:pt x="1235" y="66"/>
                  </a:lnTo>
                  <a:lnTo>
                    <a:pt x="1248" y="80"/>
                  </a:lnTo>
                  <a:lnTo>
                    <a:pt x="1259" y="95"/>
                  </a:lnTo>
                  <a:lnTo>
                    <a:pt x="1268" y="110"/>
                  </a:lnTo>
                  <a:lnTo>
                    <a:pt x="1277" y="126"/>
                  </a:lnTo>
                  <a:lnTo>
                    <a:pt x="1284" y="144"/>
                  </a:lnTo>
                  <a:lnTo>
                    <a:pt x="1288" y="161"/>
                  </a:lnTo>
                  <a:lnTo>
                    <a:pt x="1290" y="180"/>
                  </a:lnTo>
                  <a:lnTo>
                    <a:pt x="1290" y="180"/>
                  </a:lnTo>
                  <a:lnTo>
                    <a:pt x="1290" y="187"/>
                  </a:lnTo>
                  <a:lnTo>
                    <a:pt x="1289" y="193"/>
                  </a:lnTo>
                  <a:lnTo>
                    <a:pt x="1287" y="198"/>
                  </a:lnTo>
                  <a:lnTo>
                    <a:pt x="1282" y="204"/>
                  </a:lnTo>
                  <a:lnTo>
                    <a:pt x="1282" y="204"/>
                  </a:lnTo>
                  <a:lnTo>
                    <a:pt x="1278" y="208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59" y="213"/>
                  </a:lnTo>
                  <a:lnTo>
                    <a:pt x="1259" y="213"/>
                  </a:lnTo>
                  <a:close/>
                  <a:moveTo>
                    <a:pt x="63" y="151"/>
                  </a:moveTo>
                  <a:lnTo>
                    <a:pt x="1219" y="151"/>
                  </a:lnTo>
                  <a:lnTo>
                    <a:pt x="1219" y="151"/>
                  </a:lnTo>
                  <a:lnTo>
                    <a:pt x="1215" y="143"/>
                  </a:lnTo>
                  <a:lnTo>
                    <a:pt x="1209" y="133"/>
                  </a:lnTo>
                  <a:lnTo>
                    <a:pt x="1204" y="125"/>
                  </a:lnTo>
                  <a:lnTo>
                    <a:pt x="1198" y="117"/>
                  </a:lnTo>
                  <a:lnTo>
                    <a:pt x="1190" y="110"/>
                  </a:lnTo>
                  <a:lnTo>
                    <a:pt x="1183" y="102"/>
                  </a:lnTo>
                  <a:lnTo>
                    <a:pt x="1175" y="95"/>
                  </a:lnTo>
                  <a:lnTo>
                    <a:pt x="1165" y="89"/>
                  </a:lnTo>
                  <a:lnTo>
                    <a:pt x="1156" y="84"/>
                  </a:lnTo>
                  <a:lnTo>
                    <a:pt x="1146" y="78"/>
                  </a:lnTo>
                  <a:lnTo>
                    <a:pt x="1135" y="73"/>
                  </a:lnTo>
                  <a:lnTo>
                    <a:pt x="1125" y="70"/>
                  </a:lnTo>
                  <a:lnTo>
                    <a:pt x="1113" y="66"/>
                  </a:lnTo>
                  <a:lnTo>
                    <a:pt x="1102" y="64"/>
                  </a:lnTo>
                  <a:lnTo>
                    <a:pt x="1090" y="63"/>
                  </a:lnTo>
                  <a:lnTo>
                    <a:pt x="1077" y="63"/>
                  </a:lnTo>
                  <a:lnTo>
                    <a:pt x="63" y="63"/>
                  </a:lnTo>
                  <a:lnTo>
                    <a:pt x="63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157788" y="2617143"/>
              <a:ext cx="1949451" cy="1300163"/>
            </a:xfrm>
            <a:custGeom>
              <a:rect b="b" l="l" r="r" t="t"/>
              <a:pathLst>
                <a:path extrusionOk="0" h="1637" w="2457">
                  <a:moveTo>
                    <a:pt x="1228" y="1637"/>
                  </a:moveTo>
                  <a:lnTo>
                    <a:pt x="1228" y="1637"/>
                  </a:lnTo>
                  <a:lnTo>
                    <a:pt x="1230" y="1620"/>
                  </a:lnTo>
                  <a:lnTo>
                    <a:pt x="1234" y="1604"/>
                  </a:lnTo>
                  <a:lnTo>
                    <a:pt x="1240" y="1588"/>
                  </a:lnTo>
                  <a:lnTo>
                    <a:pt x="1247" y="1573"/>
                  </a:lnTo>
                  <a:lnTo>
                    <a:pt x="1255" y="1561"/>
                  </a:lnTo>
                  <a:lnTo>
                    <a:pt x="1264" y="1548"/>
                  </a:lnTo>
                  <a:lnTo>
                    <a:pt x="1275" y="1536"/>
                  </a:lnTo>
                  <a:lnTo>
                    <a:pt x="1286" y="1526"/>
                  </a:lnTo>
                  <a:lnTo>
                    <a:pt x="1299" y="1517"/>
                  </a:lnTo>
                  <a:lnTo>
                    <a:pt x="1313" y="1508"/>
                  </a:lnTo>
                  <a:lnTo>
                    <a:pt x="1327" y="1502"/>
                  </a:lnTo>
                  <a:lnTo>
                    <a:pt x="1343" y="1497"/>
                  </a:lnTo>
                  <a:lnTo>
                    <a:pt x="1359" y="1492"/>
                  </a:lnTo>
                  <a:lnTo>
                    <a:pt x="1375" y="1489"/>
                  </a:lnTo>
                  <a:lnTo>
                    <a:pt x="1393" y="1486"/>
                  </a:lnTo>
                  <a:lnTo>
                    <a:pt x="1410" y="1486"/>
                  </a:lnTo>
                  <a:lnTo>
                    <a:pt x="2457" y="1486"/>
                  </a:lnTo>
                  <a:lnTo>
                    <a:pt x="2457" y="0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393" y="1"/>
                  </a:lnTo>
                  <a:lnTo>
                    <a:pt x="1375" y="3"/>
                  </a:lnTo>
                  <a:lnTo>
                    <a:pt x="1359" y="8"/>
                  </a:lnTo>
                  <a:lnTo>
                    <a:pt x="1343" y="13"/>
                  </a:lnTo>
                  <a:lnTo>
                    <a:pt x="1327" y="21"/>
                  </a:lnTo>
                  <a:lnTo>
                    <a:pt x="1313" y="29"/>
                  </a:lnTo>
                  <a:lnTo>
                    <a:pt x="1299" y="38"/>
                  </a:lnTo>
                  <a:lnTo>
                    <a:pt x="1286" y="50"/>
                  </a:lnTo>
                  <a:lnTo>
                    <a:pt x="1275" y="61"/>
                  </a:lnTo>
                  <a:lnTo>
                    <a:pt x="1264" y="74"/>
                  </a:lnTo>
                  <a:lnTo>
                    <a:pt x="1255" y="88"/>
                  </a:lnTo>
                  <a:lnTo>
                    <a:pt x="1247" y="103"/>
                  </a:lnTo>
                  <a:lnTo>
                    <a:pt x="1240" y="118"/>
                  </a:lnTo>
                  <a:lnTo>
                    <a:pt x="1234" y="136"/>
                  </a:lnTo>
                  <a:lnTo>
                    <a:pt x="1230" y="152"/>
                  </a:lnTo>
                  <a:lnTo>
                    <a:pt x="1228" y="169"/>
                  </a:lnTo>
                  <a:lnTo>
                    <a:pt x="1228" y="169"/>
                  </a:lnTo>
                  <a:lnTo>
                    <a:pt x="1226" y="152"/>
                  </a:lnTo>
                  <a:lnTo>
                    <a:pt x="1222" y="136"/>
                  </a:lnTo>
                  <a:lnTo>
                    <a:pt x="1218" y="118"/>
                  </a:lnTo>
                  <a:lnTo>
                    <a:pt x="1211" y="103"/>
                  </a:lnTo>
                  <a:lnTo>
                    <a:pt x="1203" y="88"/>
                  </a:lnTo>
                  <a:lnTo>
                    <a:pt x="1193" y="74"/>
                  </a:lnTo>
                  <a:lnTo>
                    <a:pt x="1183" y="61"/>
                  </a:lnTo>
                  <a:lnTo>
                    <a:pt x="1171" y="50"/>
                  </a:lnTo>
                  <a:lnTo>
                    <a:pt x="1159" y="38"/>
                  </a:lnTo>
                  <a:lnTo>
                    <a:pt x="1145" y="29"/>
                  </a:lnTo>
                  <a:lnTo>
                    <a:pt x="1130" y="21"/>
                  </a:lnTo>
                  <a:lnTo>
                    <a:pt x="1115" y="13"/>
                  </a:lnTo>
                  <a:lnTo>
                    <a:pt x="1098" y="8"/>
                  </a:lnTo>
                  <a:lnTo>
                    <a:pt x="1081" y="3"/>
                  </a:lnTo>
                  <a:lnTo>
                    <a:pt x="1064" y="1"/>
                  </a:lnTo>
                  <a:lnTo>
                    <a:pt x="1046" y="0"/>
                  </a:lnTo>
                  <a:lnTo>
                    <a:pt x="0" y="0"/>
                  </a:lnTo>
                  <a:lnTo>
                    <a:pt x="0" y="1486"/>
                  </a:lnTo>
                  <a:lnTo>
                    <a:pt x="1046" y="1486"/>
                  </a:lnTo>
                  <a:lnTo>
                    <a:pt x="1046" y="1486"/>
                  </a:lnTo>
                  <a:lnTo>
                    <a:pt x="1064" y="1486"/>
                  </a:lnTo>
                  <a:lnTo>
                    <a:pt x="1081" y="1489"/>
                  </a:lnTo>
                  <a:lnTo>
                    <a:pt x="1098" y="1492"/>
                  </a:lnTo>
                  <a:lnTo>
                    <a:pt x="1115" y="1497"/>
                  </a:lnTo>
                  <a:lnTo>
                    <a:pt x="1130" y="1502"/>
                  </a:lnTo>
                  <a:lnTo>
                    <a:pt x="1145" y="1508"/>
                  </a:lnTo>
                  <a:lnTo>
                    <a:pt x="1159" y="1517"/>
                  </a:lnTo>
                  <a:lnTo>
                    <a:pt x="1171" y="1526"/>
                  </a:lnTo>
                  <a:lnTo>
                    <a:pt x="1183" y="1536"/>
                  </a:lnTo>
                  <a:lnTo>
                    <a:pt x="1193" y="1548"/>
                  </a:lnTo>
                  <a:lnTo>
                    <a:pt x="1203" y="1561"/>
                  </a:lnTo>
                  <a:lnTo>
                    <a:pt x="1211" y="1573"/>
                  </a:lnTo>
                  <a:lnTo>
                    <a:pt x="1218" y="1588"/>
                  </a:lnTo>
                  <a:lnTo>
                    <a:pt x="1222" y="1604"/>
                  </a:lnTo>
                  <a:lnTo>
                    <a:pt x="1226" y="1620"/>
                  </a:lnTo>
                  <a:lnTo>
                    <a:pt x="1228" y="1637"/>
                  </a:lnTo>
                  <a:lnTo>
                    <a:pt x="1228" y="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5132388" y="2593330"/>
              <a:ext cx="2000250" cy="1349376"/>
            </a:xfrm>
            <a:custGeom>
              <a:rect b="b" l="l" r="r" t="t"/>
              <a:pathLst>
                <a:path extrusionOk="0" h="1699" w="2519">
                  <a:moveTo>
                    <a:pt x="1259" y="1699"/>
                  </a:moveTo>
                  <a:lnTo>
                    <a:pt x="1259" y="1699"/>
                  </a:lnTo>
                  <a:lnTo>
                    <a:pt x="1253" y="1699"/>
                  </a:lnTo>
                  <a:lnTo>
                    <a:pt x="1248" y="1698"/>
                  </a:lnTo>
                  <a:lnTo>
                    <a:pt x="1243" y="1695"/>
                  </a:lnTo>
                  <a:lnTo>
                    <a:pt x="1238" y="1691"/>
                  </a:lnTo>
                  <a:lnTo>
                    <a:pt x="1235" y="1688"/>
                  </a:lnTo>
                  <a:lnTo>
                    <a:pt x="1231" y="1682"/>
                  </a:lnTo>
                  <a:lnTo>
                    <a:pt x="1229" y="1676"/>
                  </a:lnTo>
                  <a:lnTo>
                    <a:pt x="1228" y="1670"/>
                  </a:lnTo>
                  <a:lnTo>
                    <a:pt x="1228" y="1670"/>
                  </a:lnTo>
                  <a:lnTo>
                    <a:pt x="1227" y="1655"/>
                  </a:lnTo>
                  <a:lnTo>
                    <a:pt x="1223" y="1641"/>
                  </a:lnTo>
                  <a:lnTo>
                    <a:pt x="1219" y="1628"/>
                  </a:lnTo>
                  <a:lnTo>
                    <a:pt x="1212" y="1616"/>
                  </a:lnTo>
                  <a:lnTo>
                    <a:pt x="1205" y="1604"/>
                  </a:lnTo>
                  <a:lnTo>
                    <a:pt x="1197" y="1595"/>
                  </a:lnTo>
                  <a:lnTo>
                    <a:pt x="1187" y="1586"/>
                  </a:lnTo>
                  <a:lnTo>
                    <a:pt x="1177" y="1578"/>
                  </a:lnTo>
                  <a:lnTo>
                    <a:pt x="1167" y="1571"/>
                  </a:lnTo>
                  <a:lnTo>
                    <a:pt x="1155" y="1565"/>
                  </a:lnTo>
                  <a:lnTo>
                    <a:pt x="1142" y="1559"/>
                  </a:lnTo>
                  <a:lnTo>
                    <a:pt x="1129" y="1556"/>
                  </a:lnTo>
                  <a:lnTo>
                    <a:pt x="1117" y="1552"/>
                  </a:lnTo>
                  <a:lnTo>
                    <a:pt x="1104" y="1550"/>
                  </a:lnTo>
                  <a:lnTo>
                    <a:pt x="1091" y="1549"/>
                  </a:lnTo>
                  <a:lnTo>
                    <a:pt x="1077" y="1549"/>
                  </a:lnTo>
                  <a:lnTo>
                    <a:pt x="31" y="1549"/>
                  </a:lnTo>
                  <a:lnTo>
                    <a:pt x="31" y="1549"/>
                  </a:lnTo>
                  <a:lnTo>
                    <a:pt x="26" y="1548"/>
                  </a:lnTo>
                  <a:lnTo>
                    <a:pt x="19" y="1546"/>
                  </a:lnTo>
                  <a:lnTo>
                    <a:pt x="14" y="1543"/>
                  </a:lnTo>
                  <a:lnTo>
                    <a:pt x="9" y="1539"/>
                  </a:lnTo>
                  <a:lnTo>
                    <a:pt x="6" y="1535"/>
                  </a:lnTo>
                  <a:lnTo>
                    <a:pt x="2" y="1529"/>
                  </a:lnTo>
                  <a:lnTo>
                    <a:pt x="0" y="1523"/>
                  </a:lnTo>
                  <a:lnTo>
                    <a:pt x="0" y="15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1" y="0"/>
                  </a:lnTo>
                  <a:lnTo>
                    <a:pt x="1105" y="2"/>
                  </a:lnTo>
                  <a:lnTo>
                    <a:pt x="1119" y="4"/>
                  </a:lnTo>
                  <a:lnTo>
                    <a:pt x="1133" y="7"/>
                  </a:lnTo>
                  <a:lnTo>
                    <a:pt x="1146" y="11"/>
                  </a:lnTo>
                  <a:lnTo>
                    <a:pt x="1158" y="16"/>
                  </a:lnTo>
                  <a:lnTo>
                    <a:pt x="1171" y="22"/>
                  </a:lnTo>
                  <a:lnTo>
                    <a:pt x="1183" y="27"/>
                  </a:lnTo>
                  <a:lnTo>
                    <a:pt x="1194" y="34"/>
                  </a:lnTo>
                  <a:lnTo>
                    <a:pt x="1206" y="43"/>
                  </a:lnTo>
                  <a:lnTo>
                    <a:pt x="1216" y="51"/>
                  </a:lnTo>
                  <a:lnTo>
                    <a:pt x="1226" y="60"/>
                  </a:lnTo>
                  <a:lnTo>
                    <a:pt x="1235" y="69"/>
                  </a:lnTo>
                  <a:lnTo>
                    <a:pt x="1244" y="80"/>
                  </a:lnTo>
                  <a:lnTo>
                    <a:pt x="1252" y="90"/>
                  </a:lnTo>
                  <a:lnTo>
                    <a:pt x="1259" y="102"/>
                  </a:lnTo>
                  <a:lnTo>
                    <a:pt x="1259" y="102"/>
                  </a:lnTo>
                  <a:lnTo>
                    <a:pt x="1267" y="90"/>
                  </a:lnTo>
                  <a:lnTo>
                    <a:pt x="1275" y="80"/>
                  </a:lnTo>
                  <a:lnTo>
                    <a:pt x="1284" y="69"/>
                  </a:lnTo>
                  <a:lnTo>
                    <a:pt x="1293" y="60"/>
                  </a:lnTo>
                  <a:lnTo>
                    <a:pt x="1303" y="51"/>
                  </a:lnTo>
                  <a:lnTo>
                    <a:pt x="1314" y="43"/>
                  </a:lnTo>
                  <a:lnTo>
                    <a:pt x="1325" y="34"/>
                  </a:lnTo>
                  <a:lnTo>
                    <a:pt x="1336" y="27"/>
                  </a:lnTo>
                  <a:lnTo>
                    <a:pt x="1348" y="22"/>
                  </a:lnTo>
                  <a:lnTo>
                    <a:pt x="1360" y="16"/>
                  </a:lnTo>
                  <a:lnTo>
                    <a:pt x="1373" y="11"/>
                  </a:lnTo>
                  <a:lnTo>
                    <a:pt x="1387" y="7"/>
                  </a:lnTo>
                  <a:lnTo>
                    <a:pt x="1399" y="4"/>
                  </a:lnTo>
                  <a:lnTo>
                    <a:pt x="1413" y="2"/>
                  </a:lnTo>
                  <a:lnTo>
                    <a:pt x="1427" y="0"/>
                  </a:lnTo>
                  <a:lnTo>
                    <a:pt x="1441" y="0"/>
                  </a:lnTo>
                  <a:lnTo>
                    <a:pt x="2488" y="0"/>
                  </a:lnTo>
                  <a:lnTo>
                    <a:pt x="2488" y="0"/>
                  </a:lnTo>
                  <a:lnTo>
                    <a:pt x="2494" y="1"/>
                  </a:lnTo>
                  <a:lnTo>
                    <a:pt x="2500" y="2"/>
                  </a:lnTo>
                  <a:lnTo>
                    <a:pt x="2506" y="5"/>
                  </a:lnTo>
                  <a:lnTo>
                    <a:pt x="2510" y="9"/>
                  </a:lnTo>
                  <a:lnTo>
                    <a:pt x="2514" y="14"/>
                  </a:lnTo>
                  <a:lnTo>
                    <a:pt x="2516" y="19"/>
                  </a:lnTo>
                  <a:lnTo>
                    <a:pt x="2518" y="25"/>
                  </a:lnTo>
                  <a:lnTo>
                    <a:pt x="2519" y="31"/>
                  </a:lnTo>
                  <a:lnTo>
                    <a:pt x="2519" y="1517"/>
                  </a:lnTo>
                  <a:lnTo>
                    <a:pt x="2519" y="1517"/>
                  </a:lnTo>
                  <a:lnTo>
                    <a:pt x="2518" y="1523"/>
                  </a:lnTo>
                  <a:lnTo>
                    <a:pt x="2516" y="1529"/>
                  </a:lnTo>
                  <a:lnTo>
                    <a:pt x="2514" y="1535"/>
                  </a:lnTo>
                  <a:lnTo>
                    <a:pt x="2510" y="1539"/>
                  </a:lnTo>
                  <a:lnTo>
                    <a:pt x="2506" y="1543"/>
                  </a:lnTo>
                  <a:lnTo>
                    <a:pt x="2500" y="1546"/>
                  </a:lnTo>
                  <a:lnTo>
                    <a:pt x="2494" y="1548"/>
                  </a:lnTo>
                  <a:lnTo>
                    <a:pt x="2488" y="1549"/>
                  </a:lnTo>
                  <a:lnTo>
                    <a:pt x="1441" y="1549"/>
                  </a:lnTo>
                  <a:lnTo>
                    <a:pt x="1441" y="1549"/>
                  </a:lnTo>
                  <a:lnTo>
                    <a:pt x="1428" y="1549"/>
                  </a:lnTo>
                  <a:lnTo>
                    <a:pt x="1416" y="1550"/>
                  </a:lnTo>
                  <a:lnTo>
                    <a:pt x="1402" y="1552"/>
                  </a:lnTo>
                  <a:lnTo>
                    <a:pt x="1389" y="1556"/>
                  </a:lnTo>
                  <a:lnTo>
                    <a:pt x="1376" y="1559"/>
                  </a:lnTo>
                  <a:lnTo>
                    <a:pt x="1365" y="1565"/>
                  </a:lnTo>
                  <a:lnTo>
                    <a:pt x="1353" y="1571"/>
                  </a:lnTo>
                  <a:lnTo>
                    <a:pt x="1341" y="1578"/>
                  </a:lnTo>
                  <a:lnTo>
                    <a:pt x="1332" y="1586"/>
                  </a:lnTo>
                  <a:lnTo>
                    <a:pt x="1323" y="1595"/>
                  </a:lnTo>
                  <a:lnTo>
                    <a:pt x="1314" y="1604"/>
                  </a:lnTo>
                  <a:lnTo>
                    <a:pt x="1307" y="1616"/>
                  </a:lnTo>
                  <a:lnTo>
                    <a:pt x="1301" y="1628"/>
                  </a:lnTo>
                  <a:lnTo>
                    <a:pt x="1296" y="1641"/>
                  </a:lnTo>
                  <a:lnTo>
                    <a:pt x="1293" y="1655"/>
                  </a:lnTo>
                  <a:lnTo>
                    <a:pt x="1290" y="1670"/>
                  </a:lnTo>
                  <a:lnTo>
                    <a:pt x="1290" y="1670"/>
                  </a:lnTo>
                  <a:lnTo>
                    <a:pt x="1289" y="1676"/>
                  </a:lnTo>
                  <a:lnTo>
                    <a:pt x="1288" y="1682"/>
                  </a:lnTo>
                  <a:lnTo>
                    <a:pt x="1285" y="1687"/>
                  </a:lnTo>
                  <a:lnTo>
                    <a:pt x="1281" y="1691"/>
                  </a:lnTo>
                  <a:lnTo>
                    <a:pt x="1277" y="1695"/>
                  </a:lnTo>
                  <a:lnTo>
                    <a:pt x="1271" y="1698"/>
                  </a:lnTo>
                  <a:lnTo>
                    <a:pt x="1266" y="1699"/>
                  </a:lnTo>
                  <a:lnTo>
                    <a:pt x="1259" y="1699"/>
                  </a:lnTo>
                  <a:lnTo>
                    <a:pt x="1259" y="1699"/>
                  </a:lnTo>
                  <a:close/>
                  <a:moveTo>
                    <a:pt x="63" y="1486"/>
                  </a:moveTo>
                  <a:lnTo>
                    <a:pt x="1077" y="1486"/>
                  </a:lnTo>
                  <a:lnTo>
                    <a:pt x="1077" y="1486"/>
                  </a:lnTo>
                  <a:lnTo>
                    <a:pt x="1092" y="1486"/>
                  </a:lnTo>
                  <a:lnTo>
                    <a:pt x="1106" y="1487"/>
                  </a:lnTo>
                  <a:lnTo>
                    <a:pt x="1120" y="1490"/>
                  </a:lnTo>
                  <a:lnTo>
                    <a:pt x="1134" y="1492"/>
                  </a:lnTo>
                  <a:lnTo>
                    <a:pt x="1148" y="1495"/>
                  </a:lnTo>
                  <a:lnTo>
                    <a:pt x="1161" y="1499"/>
                  </a:lnTo>
                  <a:lnTo>
                    <a:pt x="1172" y="1504"/>
                  </a:lnTo>
                  <a:lnTo>
                    <a:pt x="1185" y="1509"/>
                  </a:lnTo>
                  <a:lnTo>
                    <a:pt x="1195" y="1515"/>
                  </a:lnTo>
                  <a:lnTo>
                    <a:pt x="1207" y="1522"/>
                  </a:lnTo>
                  <a:lnTo>
                    <a:pt x="1217" y="1529"/>
                  </a:lnTo>
                  <a:lnTo>
                    <a:pt x="1227" y="1537"/>
                  </a:lnTo>
                  <a:lnTo>
                    <a:pt x="1236" y="1545"/>
                  </a:lnTo>
                  <a:lnTo>
                    <a:pt x="1244" y="1555"/>
                  </a:lnTo>
                  <a:lnTo>
                    <a:pt x="1252" y="1564"/>
                  </a:lnTo>
                  <a:lnTo>
                    <a:pt x="1259" y="1574"/>
                  </a:lnTo>
                  <a:lnTo>
                    <a:pt x="1259" y="1574"/>
                  </a:lnTo>
                  <a:lnTo>
                    <a:pt x="1267" y="1564"/>
                  </a:lnTo>
                  <a:lnTo>
                    <a:pt x="1274" y="1555"/>
                  </a:lnTo>
                  <a:lnTo>
                    <a:pt x="1284" y="1545"/>
                  </a:lnTo>
                  <a:lnTo>
                    <a:pt x="1293" y="1537"/>
                  </a:lnTo>
                  <a:lnTo>
                    <a:pt x="1302" y="1529"/>
                  </a:lnTo>
                  <a:lnTo>
                    <a:pt x="1312" y="1522"/>
                  </a:lnTo>
                  <a:lnTo>
                    <a:pt x="1323" y="1515"/>
                  </a:lnTo>
                  <a:lnTo>
                    <a:pt x="1334" y="1509"/>
                  </a:lnTo>
                  <a:lnTo>
                    <a:pt x="1346" y="1504"/>
                  </a:lnTo>
                  <a:lnTo>
                    <a:pt x="1359" y="1499"/>
                  </a:lnTo>
                  <a:lnTo>
                    <a:pt x="1372" y="1495"/>
                  </a:lnTo>
                  <a:lnTo>
                    <a:pt x="1384" y="1492"/>
                  </a:lnTo>
                  <a:lnTo>
                    <a:pt x="1398" y="1490"/>
                  </a:lnTo>
                  <a:lnTo>
                    <a:pt x="1412" y="1487"/>
                  </a:lnTo>
                  <a:lnTo>
                    <a:pt x="1427" y="1486"/>
                  </a:lnTo>
                  <a:lnTo>
                    <a:pt x="1441" y="1486"/>
                  </a:lnTo>
                  <a:lnTo>
                    <a:pt x="2456" y="1486"/>
                  </a:lnTo>
                  <a:lnTo>
                    <a:pt x="2456" y="62"/>
                  </a:lnTo>
                  <a:lnTo>
                    <a:pt x="1441" y="62"/>
                  </a:lnTo>
                  <a:lnTo>
                    <a:pt x="1441" y="62"/>
                  </a:lnTo>
                  <a:lnTo>
                    <a:pt x="1427" y="63"/>
                  </a:lnTo>
                  <a:lnTo>
                    <a:pt x="1413" y="66"/>
                  </a:lnTo>
                  <a:lnTo>
                    <a:pt x="1399" y="69"/>
                  </a:lnTo>
                  <a:lnTo>
                    <a:pt x="1385" y="74"/>
                  </a:lnTo>
                  <a:lnTo>
                    <a:pt x="1373" y="80"/>
                  </a:lnTo>
                  <a:lnTo>
                    <a:pt x="1361" y="87"/>
                  </a:lnTo>
                  <a:lnTo>
                    <a:pt x="1350" y="94"/>
                  </a:lnTo>
                  <a:lnTo>
                    <a:pt x="1339" y="103"/>
                  </a:lnTo>
                  <a:lnTo>
                    <a:pt x="1329" y="113"/>
                  </a:lnTo>
                  <a:lnTo>
                    <a:pt x="1321" y="124"/>
                  </a:lnTo>
                  <a:lnTo>
                    <a:pt x="1312" y="135"/>
                  </a:lnTo>
                  <a:lnTo>
                    <a:pt x="1306" y="148"/>
                  </a:lnTo>
                  <a:lnTo>
                    <a:pt x="1300" y="161"/>
                  </a:lnTo>
                  <a:lnTo>
                    <a:pt x="1295" y="175"/>
                  </a:lnTo>
                  <a:lnTo>
                    <a:pt x="1293" y="189"/>
                  </a:lnTo>
                  <a:lnTo>
                    <a:pt x="1290" y="202"/>
                  </a:lnTo>
                  <a:lnTo>
                    <a:pt x="1290" y="202"/>
                  </a:lnTo>
                  <a:lnTo>
                    <a:pt x="1289" y="208"/>
                  </a:lnTo>
                  <a:lnTo>
                    <a:pt x="1288" y="214"/>
                  </a:lnTo>
                  <a:lnTo>
                    <a:pt x="1285" y="219"/>
                  </a:lnTo>
                  <a:lnTo>
                    <a:pt x="1281" y="223"/>
                  </a:lnTo>
                  <a:lnTo>
                    <a:pt x="1277" y="227"/>
                  </a:lnTo>
                  <a:lnTo>
                    <a:pt x="1271" y="229"/>
                  </a:lnTo>
                  <a:lnTo>
                    <a:pt x="1266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3" y="231"/>
                  </a:lnTo>
                  <a:lnTo>
                    <a:pt x="1248" y="229"/>
                  </a:lnTo>
                  <a:lnTo>
                    <a:pt x="1243" y="227"/>
                  </a:lnTo>
                  <a:lnTo>
                    <a:pt x="1238" y="223"/>
                  </a:lnTo>
                  <a:lnTo>
                    <a:pt x="1235" y="219"/>
                  </a:lnTo>
                  <a:lnTo>
                    <a:pt x="1231" y="214"/>
                  </a:lnTo>
                  <a:lnTo>
                    <a:pt x="1229" y="208"/>
                  </a:lnTo>
                  <a:lnTo>
                    <a:pt x="1228" y="202"/>
                  </a:lnTo>
                  <a:lnTo>
                    <a:pt x="1228" y="202"/>
                  </a:lnTo>
                  <a:lnTo>
                    <a:pt x="1227" y="189"/>
                  </a:lnTo>
                  <a:lnTo>
                    <a:pt x="1223" y="175"/>
                  </a:lnTo>
                  <a:lnTo>
                    <a:pt x="1219" y="161"/>
                  </a:lnTo>
                  <a:lnTo>
                    <a:pt x="1213" y="148"/>
                  </a:lnTo>
                  <a:lnTo>
                    <a:pt x="1207" y="135"/>
                  </a:lnTo>
                  <a:lnTo>
                    <a:pt x="1199" y="124"/>
                  </a:lnTo>
                  <a:lnTo>
                    <a:pt x="1190" y="113"/>
                  </a:lnTo>
                  <a:lnTo>
                    <a:pt x="1180" y="103"/>
                  </a:lnTo>
                  <a:lnTo>
                    <a:pt x="1170" y="94"/>
                  </a:lnTo>
                  <a:lnTo>
                    <a:pt x="1158" y="87"/>
                  </a:lnTo>
                  <a:lnTo>
                    <a:pt x="1147" y="80"/>
                  </a:lnTo>
                  <a:lnTo>
                    <a:pt x="1133" y="74"/>
                  </a:lnTo>
                  <a:lnTo>
                    <a:pt x="1120" y="69"/>
                  </a:lnTo>
                  <a:lnTo>
                    <a:pt x="1106" y="66"/>
                  </a:lnTo>
                  <a:lnTo>
                    <a:pt x="1092" y="63"/>
                  </a:lnTo>
                  <a:lnTo>
                    <a:pt x="1077" y="62"/>
                  </a:lnTo>
                  <a:lnTo>
                    <a:pt x="63" y="62"/>
                  </a:lnTo>
                  <a:lnTo>
                    <a:pt x="63" y="1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105526" y="2752080"/>
              <a:ext cx="52500" cy="11796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300663" y="2796530"/>
              <a:ext cx="639900" cy="136500"/>
            </a:xfrm>
            <a:prstGeom prst="rect">
              <a:avLst/>
            </a:pr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275263" y="2771130"/>
              <a:ext cx="690564" cy="187325"/>
            </a:xfrm>
            <a:custGeom>
              <a:rect b="b" l="l" r="r" t="t"/>
              <a:pathLst>
                <a:path extrusionOk="0" h="237" w="869">
                  <a:moveTo>
                    <a:pt x="837" y="237"/>
                  </a:moveTo>
                  <a:lnTo>
                    <a:pt x="31" y="237"/>
                  </a:lnTo>
                  <a:lnTo>
                    <a:pt x="31" y="237"/>
                  </a:lnTo>
                  <a:lnTo>
                    <a:pt x="25" y="235"/>
                  </a:lnTo>
                  <a:lnTo>
                    <a:pt x="19" y="234"/>
                  </a:lnTo>
                  <a:lnTo>
                    <a:pt x="14" y="231"/>
                  </a:lnTo>
                  <a:lnTo>
                    <a:pt x="9" y="227"/>
                  </a:lnTo>
                  <a:lnTo>
                    <a:pt x="6" y="223"/>
                  </a:lnTo>
                  <a:lnTo>
                    <a:pt x="2" y="217"/>
                  </a:lnTo>
                  <a:lnTo>
                    <a:pt x="1" y="211"/>
                  </a:lnTo>
                  <a:lnTo>
                    <a:pt x="0" y="20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4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3" y="1"/>
                  </a:lnTo>
                  <a:lnTo>
                    <a:pt x="849" y="4"/>
                  </a:lnTo>
                  <a:lnTo>
                    <a:pt x="855" y="6"/>
                  </a:lnTo>
                  <a:lnTo>
                    <a:pt x="859" y="10"/>
                  </a:lnTo>
                  <a:lnTo>
                    <a:pt x="863" y="14"/>
                  </a:lnTo>
                  <a:lnTo>
                    <a:pt x="866" y="20"/>
                  </a:lnTo>
                  <a:lnTo>
                    <a:pt x="867" y="26"/>
                  </a:lnTo>
                  <a:lnTo>
                    <a:pt x="869" y="33"/>
                  </a:lnTo>
                  <a:lnTo>
                    <a:pt x="869" y="205"/>
                  </a:lnTo>
                  <a:lnTo>
                    <a:pt x="869" y="205"/>
                  </a:lnTo>
                  <a:lnTo>
                    <a:pt x="867" y="211"/>
                  </a:lnTo>
                  <a:lnTo>
                    <a:pt x="866" y="217"/>
                  </a:lnTo>
                  <a:lnTo>
                    <a:pt x="863" y="223"/>
                  </a:lnTo>
                  <a:lnTo>
                    <a:pt x="859" y="227"/>
                  </a:lnTo>
                  <a:lnTo>
                    <a:pt x="855" y="231"/>
                  </a:lnTo>
                  <a:lnTo>
                    <a:pt x="849" y="234"/>
                  </a:lnTo>
                  <a:lnTo>
                    <a:pt x="843" y="235"/>
                  </a:lnTo>
                  <a:lnTo>
                    <a:pt x="837" y="237"/>
                  </a:lnTo>
                  <a:lnTo>
                    <a:pt x="837" y="237"/>
                  </a:lnTo>
                  <a:close/>
                  <a:moveTo>
                    <a:pt x="62" y="173"/>
                  </a:moveTo>
                  <a:lnTo>
                    <a:pt x="806" y="173"/>
                  </a:lnTo>
                  <a:lnTo>
                    <a:pt x="806" y="64"/>
                  </a:lnTo>
                  <a:lnTo>
                    <a:pt x="62" y="64"/>
                  </a:lnTo>
                  <a:lnTo>
                    <a:pt x="62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537326" y="3871268"/>
              <a:ext cx="180975" cy="209550"/>
            </a:xfrm>
            <a:custGeom>
              <a:rect b="b" l="l" r="r" t="t"/>
              <a:pathLst>
                <a:path extrusionOk="0" h="264" w="228">
                  <a:moveTo>
                    <a:pt x="114" y="231"/>
                  </a:moveTo>
                  <a:lnTo>
                    <a:pt x="228" y="264"/>
                  </a:lnTo>
                  <a:lnTo>
                    <a:pt x="228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14" y="23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275263" y="3044180"/>
              <a:ext cx="690563" cy="50800"/>
            </a:xfrm>
            <a:custGeom>
              <a:rect b="b" l="l" r="r" t="t"/>
              <a:pathLst>
                <a:path extrusionOk="0" h="63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8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275263" y="3182293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275263" y="3318818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275263" y="3455343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60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275263" y="3593455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297613" y="3044180"/>
              <a:ext cx="690563" cy="50800"/>
            </a:xfrm>
            <a:custGeom>
              <a:rect b="b" l="l" r="r" t="t"/>
              <a:pathLst>
                <a:path extrusionOk="0" h="63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7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297613" y="3182293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297613" y="2771130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297613" y="2907655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297613" y="3318818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297613" y="3455343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297613" y="3593455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041776" y="3601393"/>
              <a:ext cx="123900" cy="77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165601" y="3293418"/>
              <a:ext cx="695325" cy="695325"/>
            </a:xfrm>
            <a:custGeom>
              <a:rect b="b" l="l" r="r" t="t"/>
              <a:pathLst>
                <a:path extrusionOk="0" h="876" w="876">
                  <a:moveTo>
                    <a:pt x="438" y="876"/>
                  </a:moveTo>
                  <a:lnTo>
                    <a:pt x="438" y="876"/>
                  </a:lnTo>
                  <a:lnTo>
                    <a:pt x="462" y="876"/>
                  </a:lnTo>
                  <a:lnTo>
                    <a:pt x="484" y="874"/>
                  </a:lnTo>
                  <a:lnTo>
                    <a:pt x="506" y="872"/>
                  </a:lnTo>
                  <a:lnTo>
                    <a:pt x="526" y="867"/>
                  </a:lnTo>
                  <a:lnTo>
                    <a:pt x="548" y="862"/>
                  </a:lnTo>
                  <a:lnTo>
                    <a:pt x="569" y="857"/>
                  </a:lnTo>
                  <a:lnTo>
                    <a:pt x="589" y="850"/>
                  </a:lnTo>
                  <a:lnTo>
                    <a:pt x="609" y="842"/>
                  </a:lnTo>
                  <a:lnTo>
                    <a:pt x="628" y="833"/>
                  </a:lnTo>
                  <a:lnTo>
                    <a:pt x="647" y="823"/>
                  </a:lnTo>
                  <a:lnTo>
                    <a:pt x="665" y="813"/>
                  </a:lnTo>
                  <a:lnTo>
                    <a:pt x="684" y="802"/>
                  </a:lnTo>
                  <a:lnTo>
                    <a:pt x="700" y="789"/>
                  </a:lnTo>
                  <a:lnTo>
                    <a:pt x="718" y="777"/>
                  </a:lnTo>
                  <a:lnTo>
                    <a:pt x="733" y="763"/>
                  </a:lnTo>
                  <a:lnTo>
                    <a:pt x="749" y="748"/>
                  </a:lnTo>
                  <a:lnTo>
                    <a:pt x="763" y="733"/>
                  </a:lnTo>
                  <a:lnTo>
                    <a:pt x="777" y="716"/>
                  </a:lnTo>
                  <a:lnTo>
                    <a:pt x="789" y="700"/>
                  </a:lnTo>
                  <a:lnTo>
                    <a:pt x="802" y="683"/>
                  </a:lnTo>
                  <a:lnTo>
                    <a:pt x="814" y="665"/>
                  </a:lnTo>
                  <a:lnTo>
                    <a:pt x="824" y="647"/>
                  </a:lnTo>
                  <a:lnTo>
                    <a:pt x="833" y="628"/>
                  </a:lnTo>
                  <a:lnTo>
                    <a:pt x="843" y="609"/>
                  </a:lnTo>
                  <a:lnTo>
                    <a:pt x="850" y="589"/>
                  </a:lnTo>
                  <a:lnTo>
                    <a:pt x="857" y="568"/>
                  </a:lnTo>
                  <a:lnTo>
                    <a:pt x="862" y="547"/>
                  </a:lnTo>
                  <a:lnTo>
                    <a:pt x="868" y="526"/>
                  </a:lnTo>
                  <a:lnTo>
                    <a:pt x="872" y="506"/>
                  </a:lnTo>
                  <a:lnTo>
                    <a:pt x="874" y="484"/>
                  </a:lnTo>
                  <a:lnTo>
                    <a:pt x="876" y="460"/>
                  </a:lnTo>
                  <a:lnTo>
                    <a:pt x="876" y="438"/>
                  </a:lnTo>
                  <a:lnTo>
                    <a:pt x="876" y="438"/>
                  </a:lnTo>
                  <a:lnTo>
                    <a:pt x="876" y="415"/>
                  </a:lnTo>
                  <a:lnTo>
                    <a:pt x="874" y="393"/>
                  </a:lnTo>
                  <a:lnTo>
                    <a:pt x="872" y="371"/>
                  </a:lnTo>
                  <a:lnTo>
                    <a:pt x="868" y="350"/>
                  </a:lnTo>
                  <a:lnTo>
                    <a:pt x="862" y="328"/>
                  </a:lnTo>
                  <a:lnTo>
                    <a:pt x="857" y="307"/>
                  </a:lnTo>
                  <a:lnTo>
                    <a:pt x="850" y="288"/>
                  </a:lnTo>
                  <a:lnTo>
                    <a:pt x="843" y="268"/>
                  </a:lnTo>
                  <a:lnTo>
                    <a:pt x="833" y="248"/>
                  </a:lnTo>
                  <a:lnTo>
                    <a:pt x="824" y="230"/>
                  </a:lnTo>
                  <a:lnTo>
                    <a:pt x="814" y="211"/>
                  </a:lnTo>
                  <a:lnTo>
                    <a:pt x="802" y="194"/>
                  </a:lnTo>
                  <a:lnTo>
                    <a:pt x="789" y="176"/>
                  </a:lnTo>
                  <a:lnTo>
                    <a:pt x="777" y="159"/>
                  </a:lnTo>
                  <a:lnTo>
                    <a:pt x="763" y="144"/>
                  </a:lnTo>
                  <a:lnTo>
                    <a:pt x="749" y="129"/>
                  </a:lnTo>
                  <a:lnTo>
                    <a:pt x="733" y="114"/>
                  </a:lnTo>
                  <a:lnTo>
                    <a:pt x="718" y="100"/>
                  </a:lnTo>
                  <a:lnTo>
                    <a:pt x="700" y="87"/>
                  </a:lnTo>
                  <a:lnTo>
                    <a:pt x="684" y="75"/>
                  </a:lnTo>
                  <a:lnTo>
                    <a:pt x="665" y="64"/>
                  </a:lnTo>
                  <a:lnTo>
                    <a:pt x="647" y="53"/>
                  </a:lnTo>
                  <a:lnTo>
                    <a:pt x="628" y="43"/>
                  </a:lnTo>
                  <a:lnTo>
                    <a:pt x="609" y="35"/>
                  </a:lnTo>
                  <a:lnTo>
                    <a:pt x="589" y="27"/>
                  </a:lnTo>
                  <a:lnTo>
                    <a:pt x="569" y="20"/>
                  </a:lnTo>
                  <a:lnTo>
                    <a:pt x="548" y="14"/>
                  </a:lnTo>
                  <a:lnTo>
                    <a:pt x="526" y="10"/>
                  </a:lnTo>
                  <a:lnTo>
                    <a:pt x="506" y="5"/>
                  </a:lnTo>
                  <a:lnTo>
                    <a:pt x="484" y="3"/>
                  </a:lnTo>
                  <a:lnTo>
                    <a:pt x="462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16" y="0"/>
                  </a:lnTo>
                  <a:lnTo>
                    <a:pt x="393" y="3"/>
                  </a:lnTo>
                  <a:lnTo>
                    <a:pt x="372" y="5"/>
                  </a:lnTo>
                  <a:lnTo>
                    <a:pt x="350" y="10"/>
                  </a:lnTo>
                  <a:lnTo>
                    <a:pt x="329" y="14"/>
                  </a:lnTo>
                  <a:lnTo>
                    <a:pt x="309" y="20"/>
                  </a:lnTo>
                  <a:lnTo>
                    <a:pt x="288" y="27"/>
                  </a:lnTo>
                  <a:lnTo>
                    <a:pt x="268" y="35"/>
                  </a:lnTo>
                  <a:lnTo>
                    <a:pt x="248" y="43"/>
                  </a:lnTo>
                  <a:lnTo>
                    <a:pt x="230" y="53"/>
                  </a:lnTo>
                  <a:lnTo>
                    <a:pt x="211" y="64"/>
                  </a:lnTo>
                  <a:lnTo>
                    <a:pt x="194" y="75"/>
                  </a:lnTo>
                  <a:lnTo>
                    <a:pt x="177" y="87"/>
                  </a:lnTo>
                  <a:lnTo>
                    <a:pt x="160" y="100"/>
                  </a:lnTo>
                  <a:lnTo>
                    <a:pt x="144" y="114"/>
                  </a:lnTo>
                  <a:lnTo>
                    <a:pt x="129" y="129"/>
                  </a:lnTo>
                  <a:lnTo>
                    <a:pt x="114" y="144"/>
                  </a:lnTo>
                  <a:lnTo>
                    <a:pt x="100" y="159"/>
                  </a:lnTo>
                  <a:lnTo>
                    <a:pt x="87" y="176"/>
                  </a:lnTo>
                  <a:lnTo>
                    <a:pt x="76" y="194"/>
                  </a:lnTo>
                  <a:lnTo>
                    <a:pt x="64" y="211"/>
                  </a:lnTo>
                  <a:lnTo>
                    <a:pt x="54" y="230"/>
                  </a:lnTo>
                  <a:lnTo>
                    <a:pt x="43" y="248"/>
                  </a:lnTo>
                  <a:lnTo>
                    <a:pt x="35" y="268"/>
                  </a:lnTo>
                  <a:lnTo>
                    <a:pt x="27" y="288"/>
                  </a:lnTo>
                  <a:lnTo>
                    <a:pt x="20" y="307"/>
                  </a:lnTo>
                  <a:lnTo>
                    <a:pt x="14" y="328"/>
                  </a:lnTo>
                  <a:lnTo>
                    <a:pt x="10" y="350"/>
                  </a:lnTo>
                  <a:lnTo>
                    <a:pt x="5" y="371"/>
                  </a:lnTo>
                  <a:lnTo>
                    <a:pt x="3" y="393"/>
                  </a:lnTo>
                  <a:lnTo>
                    <a:pt x="2" y="415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2" y="460"/>
                  </a:lnTo>
                  <a:lnTo>
                    <a:pt x="3" y="484"/>
                  </a:lnTo>
                  <a:lnTo>
                    <a:pt x="5" y="506"/>
                  </a:lnTo>
                  <a:lnTo>
                    <a:pt x="10" y="526"/>
                  </a:lnTo>
                  <a:lnTo>
                    <a:pt x="14" y="547"/>
                  </a:lnTo>
                  <a:lnTo>
                    <a:pt x="20" y="568"/>
                  </a:lnTo>
                  <a:lnTo>
                    <a:pt x="27" y="589"/>
                  </a:lnTo>
                  <a:lnTo>
                    <a:pt x="35" y="609"/>
                  </a:lnTo>
                  <a:lnTo>
                    <a:pt x="43" y="628"/>
                  </a:lnTo>
                  <a:lnTo>
                    <a:pt x="54" y="647"/>
                  </a:lnTo>
                  <a:lnTo>
                    <a:pt x="64" y="665"/>
                  </a:lnTo>
                  <a:lnTo>
                    <a:pt x="76" y="683"/>
                  </a:lnTo>
                  <a:lnTo>
                    <a:pt x="87" y="700"/>
                  </a:lnTo>
                  <a:lnTo>
                    <a:pt x="100" y="716"/>
                  </a:lnTo>
                  <a:lnTo>
                    <a:pt x="114" y="733"/>
                  </a:lnTo>
                  <a:lnTo>
                    <a:pt x="129" y="748"/>
                  </a:lnTo>
                  <a:lnTo>
                    <a:pt x="144" y="763"/>
                  </a:lnTo>
                  <a:lnTo>
                    <a:pt x="160" y="777"/>
                  </a:lnTo>
                  <a:lnTo>
                    <a:pt x="177" y="789"/>
                  </a:lnTo>
                  <a:lnTo>
                    <a:pt x="194" y="802"/>
                  </a:lnTo>
                  <a:lnTo>
                    <a:pt x="211" y="813"/>
                  </a:lnTo>
                  <a:lnTo>
                    <a:pt x="230" y="823"/>
                  </a:lnTo>
                  <a:lnTo>
                    <a:pt x="248" y="833"/>
                  </a:lnTo>
                  <a:lnTo>
                    <a:pt x="268" y="842"/>
                  </a:lnTo>
                  <a:lnTo>
                    <a:pt x="288" y="850"/>
                  </a:lnTo>
                  <a:lnTo>
                    <a:pt x="309" y="857"/>
                  </a:lnTo>
                  <a:lnTo>
                    <a:pt x="329" y="862"/>
                  </a:lnTo>
                  <a:lnTo>
                    <a:pt x="350" y="867"/>
                  </a:lnTo>
                  <a:lnTo>
                    <a:pt x="372" y="872"/>
                  </a:lnTo>
                  <a:lnTo>
                    <a:pt x="393" y="874"/>
                  </a:lnTo>
                  <a:lnTo>
                    <a:pt x="416" y="876"/>
                  </a:lnTo>
                  <a:lnTo>
                    <a:pt x="438" y="876"/>
                  </a:lnTo>
                  <a:lnTo>
                    <a:pt x="438" y="876"/>
                  </a:lnTo>
                  <a:close/>
                  <a:moveTo>
                    <a:pt x="438" y="182"/>
                  </a:moveTo>
                  <a:lnTo>
                    <a:pt x="438" y="182"/>
                  </a:lnTo>
                  <a:lnTo>
                    <a:pt x="465" y="183"/>
                  </a:lnTo>
                  <a:lnTo>
                    <a:pt x="490" y="188"/>
                  </a:lnTo>
                  <a:lnTo>
                    <a:pt x="515" y="194"/>
                  </a:lnTo>
                  <a:lnTo>
                    <a:pt x="538" y="203"/>
                  </a:lnTo>
                  <a:lnTo>
                    <a:pt x="560" y="214"/>
                  </a:lnTo>
                  <a:lnTo>
                    <a:pt x="582" y="226"/>
                  </a:lnTo>
                  <a:lnTo>
                    <a:pt x="602" y="241"/>
                  </a:lnTo>
                  <a:lnTo>
                    <a:pt x="619" y="258"/>
                  </a:lnTo>
                  <a:lnTo>
                    <a:pt x="635" y="276"/>
                  </a:lnTo>
                  <a:lnTo>
                    <a:pt x="650" y="296"/>
                  </a:lnTo>
                  <a:lnTo>
                    <a:pt x="663" y="317"/>
                  </a:lnTo>
                  <a:lnTo>
                    <a:pt x="675" y="339"/>
                  </a:lnTo>
                  <a:lnTo>
                    <a:pt x="683" y="362"/>
                  </a:lnTo>
                  <a:lnTo>
                    <a:pt x="689" y="386"/>
                  </a:lnTo>
                  <a:lnTo>
                    <a:pt x="693" y="412"/>
                  </a:lnTo>
                  <a:lnTo>
                    <a:pt x="694" y="438"/>
                  </a:lnTo>
                  <a:lnTo>
                    <a:pt x="694" y="438"/>
                  </a:lnTo>
                  <a:lnTo>
                    <a:pt x="693" y="464"/>
                  </a:lnTo>
                  <a:lnTo>
                    <a:pt x="689" y="489"/>
                  </a:lnTo>
                  <a:lnTo>
                    <a:pt x="683" y="515"/>
                  </a:lnTo>
                  <a:lnTo>
                    <a:pt x="675" y="538"/>
                  </a:lnTo>
                  <a:lnTo>
                    <a:pt x="663" y="560"/>
                  </a:lnTo>
                  <a:lnTo>
                    <a:pt x="650" y="581"/>
                  </a:lnTo>
                  <a:lnTo>
                    <a:pt x="635" y="601"/>
                  </a:lnTo>
                  <a:lnTo>
                    <a:pt x="619" y="619"/>
                  </a:lnTo>
                  <a:lnTo>
                    <a:pt x="602" y="635"/>
                  </a:lnTo>
                  <a:lnTo>
                    <a:pt x="582" y="650"/>
                  </a:lnTo>
                  <a:lnTo>
                    <a:pt x="560" y="663"/>
                  </a:lnTo>
                  <a:lnTo>
                    <a:pt x="538" y="674"/>
                  </a:lnTo>
                  <a:lnTo>
                    <a:pt x="515" y="683"/>
                  </a:lnTo>
                  <a:lnTo>
                    <a:pt x="490" y="689"/>
                  </a:lnTo>
                  <a:lnTo>
                    <a:pt x="465" y="692"/>
                  </a:lnTo>
                  <a:lnTo>
                    <a:pt x="438" y="694"/>
                  </a:lnTo>
                  <a:lnTo>
                    <a:pt x="438" y="694"/>
                  </a:lnTo>
                  <a:lnTo>
                    <a:pt x="413" y="692"/>
                  </a:lnTo>
                  <a:lnTo>
                    <a:pt x="387" y="689"/>
                  </a:lnTo>
                  <a:lnTo>
                    <a:pt x="363" y="683"/>
                  </a:lnTo>
                  <a:lnTo>
                    <a:pt x="339" y="674"/>
                  </a:lnTo>
                  <a:lnTo>
                    <a:pt x="317" y="663"/>
                  </a:lnTo>
                  <a:lnTo>
                    <a:pt x="296" y="650"/>
                  </a:lnTo>
                  <a:lnTo>
                    <a:pt x="276" y="635"/>
                  </a:lnTo>
                  <a:lnTo>
                    <a:pt x="258" y="619"/>
                  </a:lnTo>
                  <a:lnTo>
                    <a:pt x="241" y="601"/>
                  </a:lnTo>
                  <a:lnTo>
                    <a:pt x="226" y="581"/>
                  </a:lnTo>
                  <a:lnTo>
                    <a:pt x="214" y="560"/>
                  </a:lnTo>
                  <a:lnTo>
                    <a:pt x="203" y="538"/>
                  </a:lnTo>
                  <a:lnTo>
                    <a:pt x="194" y="515"/>
                  </a:lnTo>
                  <a:lnTo>
                    <a:pt x="188" y="489"/>
                  </a:lnTo>
                  <a:lnTo>
                    <a:pt x="185" y="464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5" y="412"/>
                  </a:lnTo>
                  <a:lnTo>
                    <a:pt x="188" y="386"/>
                  </a:lnTo>
                  <a:lnTo>
                    <a:pt x="194" y="362"/>
                  </a:lnTo>
                  <a:lnTo>
                    <a:pt x="203" y="339"/>
                  </a:lnTo>
                  <a:lnTo>
                    <a:pt x="214" y="317"/>
                  </a:lnTo>
                  <a:lnTo>
                    <a:pt x="226" y="296"/>
                  </a:lnTo>
                  <a:lnTo>
                    <a:pt x="241" y="276"/>
                  </a:lnTo>
                  <a:lnTo>
                    <a:pt x="258" y="258"/>
                  </a:lnTo>
                  <a:lnTo>
                    <a:pt x="276" y="241"/>
                  </a:lnTo>
                  <a:lnTo>
                    <a:pt x="296" y="226"/>
                  </a:lnTo>
                  <a:lnTo>
                    <a:pt x="317" y="214"/>
                  </a:lnTo>
                  <a:lnTo>
                    <a:pt x="339" y="203"/>
                  </a:lnTo>
                  <a:lnTo>
                    <a:pt x="363" y="194"/>
                  </a:lnTo>
                  <a:lnTo>
                    <a:pt x="387" y="188"/>
                  </a:lnTo>
                  <a:lnTo>
                    <a:pt x="413" y="183"/>
                  </a:lnTo>
                  <a:lnTo>
                    <a:pt x="438" y="182"/>
                  </a:lnTo>
                  <a:lnTo>
                    <a:pt x="438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140201" y="3266430"/>
              <a:ext cx="746126" cy="747714"/>
            </a:xfrm>
            <a:custGeom>
              <a:rect b="b" l="l" r="r" t="t"/>
              <a:pathLst>
                <a:path extrusionOk="0" h="941" w="941">
                  <a:moveTo>
                    <a:pt x="470" y="941"/>
                  </a:moveTo>
                  <a:lnTo>
                    <a:pt x="470" y="941"/>
                  </a:lnTo>
                  <a:lnTo>
                    <a:pt x="446" y="940"/>
                  </a:lnTo>
                  <a:lnTo>
                    <a:pt x="423" y="938"/>
                  </a:lnTo>
                  <a:lnTo>
                    <a:pt x="399" y="935"/>
                  </a:lnTo>
                  <a:lnTo>
                    <a:pt x="375" y="931"/>
                  </a:lnTo>
                  <a:lnTo>
                    <a:pt x="353" y="926"/>
                  </a:lnTo>
                  <a:lnTo>
                    <a:pt x="331" y="920"/>
                  </a:lnTo>
                  <a:lnTo>
                    <a:pt x="309" y="912"/>
                  </a:lnTo>
                  <a:lnTo>
                    <a:pt x="287" y="904"/>
                  </a:lnTo>
                  <a:lnTo>
                    <a:pt x="266" y="894"/>
                  </a:lnTo>
                  <a:lnTo>
                    <a:pt x="247" y="884"/>
                  </a:lnTo>
                  <a:lnTo>
                    <a:pt x="227" y="872"/>
                  </a:lnTo>
                  <a:lnTo>
                    <a:pt x="207" y="860"/>
                  </a:lnTo>
                  <a:lnTo>
                    <a:pt x="189" y="847"/>
                  </a:lnTo>
                  <a:lnTo>
                    <a:pt x="171" y="833"/>
                  </a:lnTo>
                  <a:lnTo>
                    <a:pt x="154" y="818"/>
                  </a:lnTo>
                  <a:lnTo>
                    <a:pt x="138" y="803"/>
                  </a:lnTo>
                  <a:lnTo>
                    <a:pt x="123" y="787"/>
                  </a:lnTo>
                  <a:lnTo>
                    <a:pt x="108" y="769"/>
                  </a:lnTo>
                  <a:lnTo>
                    <a:pt x="94" y="752"/>
                  </a:lnTo>
                  <a:lnTo>
                    <a:pt x="81" y="733"/>
                  </a:lnTo>
                  <a:lnTo>
                    <a:pt x="68" y="714"/>
                  </a:lnTo>
                  <a:lnTo>
                    <a:pt x="57" y="694"/>
                  </a:lnTo>
                  <a:lnTo>
                    <a:pt x="46" y="674"/>
                  </a:lnTo>
                  <a:lnTo>
                    <a:pt x="37" y="653"/>
                  </a:lnTo>
                  <a:lnTo>
                    <a:pt x="29" y="631"/>
                  </a:lnTo>
                  <a:lnTo>
                    <a:pt x="21" y="611"/>
                  </a:lnTo>
                  <a:lnTo>
                    <a:pt x="15" y="587"/>
                  </a:lnTo>
                  <a:lnTo>
                    <a:pt x="9" y="565"/>
                  </a:lnTo>
                  <a:lnTo>
                    <a:pt x="6" y="542"/>
                  </a:lnTo>
                  <a:lnTo>
                    <a:pt x="2" y="518"/>
                  </a:lnTo>
                  <a:lnTo>
                    <a:pt x="1" y="495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46"/>
                  </a:lnTo>
                  <a:lnTo>
                    <a:pt x="2" y="422"/>
                  </a:lnTo>
                  <a:lnTo>
                    <a:pt x="6" y="399"/>
                  </a:lnTo>
                  <a:lnTo>
                    <a:pt x="9" y="375"/>
                  </a:lnTo>
                  <a:lnTo>
                    <a:pt x="15" y="353"/>
                  </a:lnTo>
                  <a:lnTo>
                    <a:pt x="21" y="330"/>
                  </a:lnTo>
                  <a:lnTo>
                    <a:pt x="29" y="308"/>
                  </a:lnTo>
                  <a:lnTo>
                    <a:pt x="37" y="287"/>
                  </a:lnTo>
                  <a:lnTo>
                    <a:pt x="46" y="266"/>
                  </a:lnTo>
                  <a:lnTo>
                    <a:pt x="57" y="247"/>
                  </a:lnTo>
                  <a:lnTo>
                    <a:pt x="68" y="227"/>
                  </a:lnTo>
                  <a:lnTo>
                    <a:pt x="81" y="207"/>
                  </a:lnTo>
                  <a:lnTo>
                    <a:pt x="94" y="189"/>
                  </a:lnTo>
                  <a:lnTo>
                    <a:pt x="108" y="171"/>
                  </a:lnTo>
                  <a:lnTo>
                    <a:pt x="123" y="154"/>
                  </a:lnTo>
                  <a:lnTo>
                    <a:pt x="138" y="138"/>
                  </a:lnTo>
                  <a:lnTo>
                    <a:pt x="154" y="123"/>
                  </a:lnTo>
                  <a:lnTo>
                    <a:pt x="171" y="108"/>
                  </a:lnTo>
                  <a:lnTo>
                    <a:pt x="189" y="94"/>
                  </a:lnTo>
                  <a:lnTo>
                    <a:pt x="207" y="80"/>
                  </a:lnTo>
                  <a:lnTo>
                    <a:pt x="227" y="68"/>
                  </a:lnTo>
                  <a:lnTo>
                    <a:pt x="247" y="57"/>
                  </a:lnTo>
                  <a:lnTo>
                    <a:pt x="266" y="46"/>
                  </a:lnTo>
                  <a:lnTo>
                    <a:pt x="287" y="37"/>
                  </a:lnTo>
                  <a:lnTo>
                    <a:pt x="309" y="29"/>
                  </a:lnTo>
                  <a:lnTo>
                    <a:pt x="331" y="21"/>
                  </a:lnTo>
                  <a:lnTo>
                    <a:pt x="353" y="15"/>
                  </a:lnTo>
                  <a:lnTo>
                    <a:pt x="375" y="9"/>
                  </a:lnTo>
                  <a:lnTo>
                    <a:pt x="399" y="6"/>
                  </a:lnTo>
                  <a:lnTo>
                    <a:pt x="423" y="2"/>
                  </a:lnTo>
                  <a:lnTo>
                    <a:pt x="44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95" y="0"/>
                  </a:lnTo>
                  <a:lnTo>
                    <a:pt x="519" y="2"/>
                  </a:lnTo>
                  <a:lnTo>
                    <a:pt x="542" y="6"/>
                  </a:lnTo>
                  <a:lnTo>
                    <a:pt x="565" y="9"/>
                  </a:lnTo>
                  <a:lnTo>
                    <a:pt x="587" y="15"/>
                  </a:lnTo>
                  <a:lnTo>
                    <a:pt x="610" y="21"/>
                  </a:lnTo>
                  <a:lnTo>
                    <a:pt x="633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3" y="80"/>
                  </a:lnTo>
                  <a:lnTo>
                    <a:pt x="752" y="94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8"/>
                  </a:lnTo>
                  <a:lnTo>
                    <a:pt x="819" y="154"/>
                  </a:lnTo>
                  <a:lnTo>
                    <a:pt x="833" y="171"/>
                  </a:lnTo>
                  <a:lnTo>
                    <a:pt x="847" y="189"/>
                  </a:lnTo>
                  <a:lnTo>
                    <a:pt x="861" y="207"/>
                  </a:lnTo>
                  <a:lnTo>
                    <a:pt x="872" y="227"/>
                  </a:lnTo>
                  <a:lnTo>
                    <a:pt x="884" y="247"/>
                  </a:lnTo>
                  <a:lnTo>
                    <a:pt x="894" y="266"/>
                  </a:lnTo>
                  <a:lnTo>
                    <a:pt x="904" y="287"/>
                  </a:lnTo>
                  <a:lnTo>
                    <a:pt x="912" y="308"/>
                  </a:lnTo>
                  <a:lnTo>
                    <a:pt x="920" y="330"/>
                  </a:lnTo>
                  <a:lnTo>
                    <a:pt x="926" y="353"/>
                  </a:lnTo>
                  <a:lnTo>
                    <a:pt x="931" y="375"/>
                  </a:lnTo>
                  <a:lnTo>
                    <a:pt x="935" y="399"/>
                  </a:lnTo>
                  <a:lnTo>
                    <a:pt x="938" y="422"/>
                  </a:lnTo>
                  <a:lnTo>
                    <a:pt x="941" y="446"/>
                  </a:lnTo>
                  <a:lnTo>
                    <a:pt x="941" y="470"/>
                  </a:lnTo>
                  <a:lnTo>
                    <a:pt x="941" y="470"/>
                  </a:lnTo>
                  <a:lnTo>
                    <a:pt x="941" y="495"/>
                  </a:lnTo>
                  <a:lnTo>
                    <a:pt x="938" y="518"/>
                  </a:lnTo>
                  <a:lnTo>
                    <a:pt x="935" y="542"/>
                  </a:lnTo>
                  <a:lnTo>
                    <a:pt x="931" y="565"/>
                  </a:lnTo>
                  <a:lnTo>
                    <a:pt x="926" y="587"/>
                  </a:lnTo>
                  <a:lnTo>
                    <a:pt x="920" y="611"/>
                  </a:lnTo>
                  <a:lnTo>
                    <a:pt x="912" y="631"/>
                  </a:lnTo>
                  <a:lnTo>
                    <a:pt x="904" y="653"/>
                  </a:lnTo>
                  <a:lnTo>
                    <a:pt x="894" y="674"/>
                  </a:lnTo>
                  <a:lnTo>
                    <a:pt x="884" y="694"/>
                  </a:lnTo>
                  <a:lnTo>
                    <a:pt x="872" y="714"/>
                  </a:lnTo>
                  <a:lnTo>
                    <a:pt x="861" y="733"/>
                  </a:lnTo>
                  <a:lnTo>
                    <a:pt x="847" y="752"/>
                  </a:lnTo>
                  <a:lnTo>
                    <a:pt x="833" y="769"/>
                  </a:lnTo>
                  <a:lnTo>
                    <a:pt x="819" y="787"/>
                  </a:lnTo>
                  <a:lnTo>
                    <a:pt x="803" y="803"/>
                  </a:lnTo>
                  <a:lnTo>
                    <a:pt x="787" y="818"/>
                  </a:lnTo>
                  <a:lnTo>
                    <a:pt x="769" y="833"/>
                  </a:lnTo>
                  <a:lnTo>
                    <a:pt x="752" y="847"/>
                  </a:lnTo>
                  <a:lnTo>
                    <a:pt x="733" y="860"/>
                  </a:lnTo>
                  <a:lnTo>
                    <a:pt x="714" y="872"/>
                  </a:lnTo>
                  <a:lnTo>
                    <a:pt x="694" y="884"/>
                  </a:lnTo>
                  <a:lnTo>
                    <a:pt x="674" y="894"/>
                  </a:lnTo>
                  <a:lnTo>
                    <a:pt x="653" y="904"/>
                  </a:lnTo>
                  <a:lnTo>
                    <a:pt x="633" y="912"/>
                  </a:lnTo>
                  <a:lnTo>
                    <a:pt x="610" y="920"/>
                  </a:lnTo>
                  <a:lnTo>
                    <a:pt x="587" y="926"/>
                  </a:lnTo>
                  <a:lnTo>
                    <a:pt x="565" y="931"/>
                  </a:lnTo>
                  <a:lnTo>
                    <a:pt x="542" y="935"/>
                  </a:lnTo>
                  <a:lnTo>
                    <a:pt x="519" y="938"/>
                  </a:lnTo>
                  <a:lnTo>
                    <a:pt x="495" y="940"/>
                  </a:lnTo>
                  <a:lnTo>
                    <a:pt x="470" y="941"/>
                  </a:lnTo>
                  <a:lnTo>
                    <a:pt x="470" y="941"/>
                  </a:lnTo>
                  <a:close/>
                  <a:moveTo>
                    <a:pt x="470" y="65"/>
                  </a:moveTo>
                  <a:lnTo>
                    <a:pt x="470" y="65"/>
                  </a:lnTo>
                  <a:lnTo>
                    <a:pt x="449" y="65"/>
                  </a:lnTo>
                  <a:lnTo>
                    <a:pt x="429" y="66"/>
                  </a:lnTo>
                  <a:lnTo>
                    <a:pt x="409" y="69"/>
                  </a:lnTo>
                  <a:lnTo>
                    <a:pt x="389" y="73"/>
                  </a:lnTo>
                  <a:lnTo>
                    <a:pt x="370" y="78"/>
                  </a:lnTo>
                  <a:lnTo>
                    <a:pt x="350" y="82"/>
                  </a:lnTo>
                  <a:lnTo>
                    <a:pt x="331" y="89"/>
                  </a:lnTo>
                  <a:lnTo>
                    <a:pt x="313" y="96"/>
                  </a:lnTo>
                  <a:lnTo>
                    <a:pt x="294" y="104"/>
                  </a:lnTo>
                  <a:lnTo>
                    <a:pt x="277" y="113"/>
                  </a:lnTo>
                  <a:lnTo>
                    <a:pt x="261" y="123"/>
                  </a:lnTo>
                  <a:lnTo>
                    <a:pt x="243" y="134"/>
                  </a:lnTo>
                  <a:lnTo>
                    <a:pt x="228" y="145"/>
                  </a:lnTo>
                  <a:lnTo>
                    <a:pt x="212" y="158"/>
                  </a:lnTo>
                  <a:lnTo>
                    <a:pt x="198" y="170"/>
                  </a:lnTo>
                  <a:lnTo>
                    <a:pt x="184" y="183"/>
                  </a:lnTo>
                  <a:lnTo>
                    <a:pt x="170" y="198"/>
                  </a:lnTo>
                  <a:lnTo>
                    <a:pt x="158" y="212"/>
                  </a:lnTo>
                  <a:lnTo>
                    <a:pt x="146" y="227"/>
                  </a:lnTo>
                  <a:lnTo>
                    <a:pt x="134" y="243"/>
                  </a:lnTo>
                  <a:lnTo>
                    <a:pt x="124" y="259"/>
                  </a:lnTo>
                  <a:lnTo>
                    <a:pt x="114" y="277"/>
                  </a:lnTo>
                  <a:lnTo>
                    <a:pt x="104" y="294"/>
                  </a:lnTo>
                  <a:lnTo>
                    <a:pt x="96" y="313"/>
                  </a:lnTo>
                  <a:lnTo>
                    <a:pt x="89" y="331"/>
                  </a:lnTo>
                  <a:lnTo>
                    <a:pt x="83" y="350"/>
                  </a:lnTo>
                  <a:lnTo>
                    <a:pt x="78" y="368"/>
                  </a:lnTo>
                  <a:lnTo>
                    <a:pt x="73" y="388"/>
                  </a:lnTo>
                  <a:lnTo>
                    <a:pt x="70" y="409"/>
                  </a:lnTo>
                  <a:lnTo>
                    <a:pt x="67" y="429"/>
                  </a:lnTo>
                  <a:lnTo>
                    <a:pt x="65" y="449"/>
                  </a:lnTo>
                  <a:lnTo>
                    <a:pt x="65" y="470"/>
                  </a:lnTo>
                  <a:lnTo>
                    <a:pt x="65" y="470"/>
                  </a:lnTo>
                  <a:lnTo>
                    <a:pt x="65" y="491"/>
                  </a:lnTo>
                  <a:lnTo>
                    <a:pt x="67" y="512"/>
                  </a:lnTo>
                  <a:lnTo>
                    <a:pt x="70" y="532"/>
                  </a:lnTo>
                  <a:lnTo>
                    <a:pt x="73" y="551"/>
                  </a:lnTo>
                  <a:lnTo>
                    <a:pt x="78" y="571"/>
                  </a:lnTo>
                  <a:lnTo>
                    <a:pt x="83" y="591"/>
                  </a:lnTo>
                  <a:lnTo>
                    <a:pt x="89" y="609"/>
                  </a:lnTo>
                  <a:lnTo>
                    <a:pt x="96" y="628"/>
                  </a:lnTo>
                  <a:lnTo>
                    <a:pt x="104" y="646"/>
                  </a:lnTo>
                  <a:lnTo>
                    <a:pt x="114" y="664"/>
                  </a:lnTo>
                  <a:lnTo>
                    <a:pt x="124" y="680"/>
                  </a:lnTo>
                  <a:lnTo>
                    <a:pt x="134" y="697"/>
                  </a:lnTo>
                  <a:lnTo>
                    <a:pt x="146" y="713"/>
                  </a:lnTo>
                  <a:lnTo>
                    <a:pt x="158" y="729"/>
                  </a:lnTo>
                  <a:lnTo>
                    <a:pt x="170" y="743"/>
                  </a:lnTo>
                  <a:lnTo>
                    <a:pt x="184" y="758"/>
                  </a:lnTo>
                  <a:lnTo>
                    <a:pt x="198" y="770"/>
                  </a:lnTo>
                  <a:lnTo>
                    <a:pt x="212" y="783"/>
                  </a:lnTo>
                  <a:lnTo>
                    <a:pt x="228" y="796"/>
                  </a:lnTo>
                  <a:lnTo>
                    <a:pt x="243" y="806"/>
                  </a:lnTo>
                  <a:lnTo>
                    <a:pt x="261" y="817"/>
                  </a:lnTo>
                  <a:lnTo>
                    <a:pt x="277" y="827"/>
                  </a:lnTo>
                  <a:lnTo>
                    <a:pt x="294" y="836"/>
                  </a:lnTo>
                  <a:lnTo>
                    <a:pt x="313" y="845"/>
                  </a:lnTo>
                  <a:lnTo>
                    <a:pt x="331" y="852"/>
                  </a:lnTo>
                  <a:lnTo>
                    <a:pt x="350" y="857"/>
                  </a:lnTo>
                  <a:lnTo>
                    <a:pt x="370" y="863"/>
                  </a:lnTo>
                  <a:lnTo>
                    <a:pt x="389" y="868"/>
                  </a:lnTo>
                  <a:lnTo>
                    <a:pt x="409" y="871"/>
                  </a:lnTo>
                  <a:lnTo>
                    <a:pt x="429" y="874"/>
                  </a:lnTo>
                  <a:lnTo>
                    <a:pt x="449" y="876"/>
                  </a:lnTo>
                  <a:lnTo>
                    <a:pt x="470" y="876"/>
                  </a:lnTo>
                  <a:lnTo>
                    <a:pt x="470" y="876"/>
                  </a:lnTo>
                  <a:lnTo>
                    <a:pt x="491" y="876"/>
                  </a:lnTo>
                  <a:lnTo>
                    <a:pt x="512" y="874"/>
                  </a:lnTo>
                  <a:lnTo>
                    <a:pt x="532" y="871"/>
                  </a:lnTo>
                  <a:lnTo>
                    <a:pt x="553" y="868"/>
                  </a:lnTo>
                  <a:lnTo>
                    <a:pt x="572" y="863"/>
                  </a:lnTo>
                  <a:lnTo>
                    <a:pt x="591" y="857"/>
                  </a:lnTo>
                  <a:lnTo>
                    <a:pt x="609" y="852"/>
                  </a:lnTo>
                  <a:lnTo>
                    <a:pt x="628" y="845"/>
                  </a:lnTo>
                  <a:lnTo>
                    <a:pt x="646" y="836"/>
                  </a:lnTo>
                  <a:lnTo>
                    <a:pt x="664" y="827"/>
                  </a:lnTo>
                  <a:lnTo>
                    <a:pt x="681" y="817"/>
                  </a:lnTo>
                  <a:lnTo>
                    <a:pt x="697" y="806"/>
                  </a:lnTo>
                  <a:lnTo>
                    <a:pt x="714" y="796"/>
                  </a:lnTo>
                  <a:lnTo>
                    <a:pt x="729" y="783"/>
                  </a:lnTo>
                  <a:lnTo>
                    <a:pt x="744" y="770"/>
                  </a:lnTo>
                  <a:lnTo>
                    <a:pt x="758" y="758"/>
                  </a:lnTo>
                  <a:lnTo>
                    <a:pt x="770" y="743"/>
                  </a:lnTo>
                  <a:lnTo>
                    <a:pt x="783" y="729"/>
                  </a:lnTo>
                  <a:lnTo>
                    <a:pt x="796" y="713"/>
                  </a:lnTo>
                  <a:lnTo>
                    <a:pt x="807" y="697"/>
                  </a:lnTo>
                  <a:lnTo>
                    <a:pt x="818" y="680"/>
                  </a:lnTo>
                  <a:lnTo>
                    <a:pt x="827" y="664"/>
                  </a:lnTo>
                  <a:lnTo>
                    <a:pt x="836" y="646"/>
                  </a:lnTo>
                  <a:lnTo>
                    <a:pt x="844" y="628"/>
                  </a:lnTo>
                  <a:lnTo>
                    <a:pt x="851" y="609"/>
                  </a:lnTo>
                  <a:lnTo>
                    <a:pt x="858" y="591"/>
                  </a:lnTo>
                  <a:lnTo>
                    <a:pt x="863" y="571"/>
                  </a:lnTo>
                  <a:lnTo>
                    <a:pt x="868" y="551"/>
                  </a:lnTo>
                  <a:lnTo>
                    <a:pt x="871" y="532"/>
                  </a:lnTo>
                  <a:lnTo>
                    <a:pt x="875" y="512"/>
                  </a:lnTo>
                  <a:lnTo>
                    <a:pt x="876" y="491"/>
                  </a:lnTo>
                  <a:lnTo>
                    <a:pt x="876" y="470"/>
                  </a:lnTo>
                  <a:lnTo>
                    <a:pt x="876" y="470"/>
                  </a:lnTo>
                  <a:lnTo>
                    <a:pt x="876" y="449"/>
                  </a:lnTo>
                  <a:lnTo>
                    <a:pt x="875" y="429"/>
                  </a:lnTo>
                  <a:lnTo>
                    <a:pt x="871" y="409"/>
                  </a:lnTo>
                  <a:lnTo>
                    <a:pt x="868" y="388"/>
                  </a:lnTo>
                  <a:lnTo>
                    <a:pt x="863" y="368"/>
                  </a:lnTo>
                  <a:lnTo>
                    <a:pt x="858" y="350"/>
                  </a:lnTo>
                  <a:lnTo>
                    <a:pt x="851" y="331"/>
                  </a:lnTo>
                  <a:lnTo>
                    <a:pt x="844" y="313"/>
                  </a:lnTo>
                  <a:lnTo>
                    <a:pt x="836" y="294"/>
                  </a:lnTo>
                  <a:lnTo>
                    <a:pt x="827" y="277"/>
                  </a:lnTo>
                  <a:lnTo>
                    <a:pt x="818" y="259"/>
                  </a:lnTo>
                  <a:lnTo>
                    <a:pt x="807" y="243"/>
                  </a:lnTo>
                  <a:lnTo>
                    <a:pt x="796" y="227"/>
                  </a:lnTo>
                  <a:lnTo>
                    <a:pt x="783" y="212"/>
                  </a:lnTo>
                  <a:lnTo>
                    <a:pt x="770" y="198"/>
                  </a:lnTo>
                  <a:lnTo>
                    <a:pt x="758" y="183"/>
                  </a:lnTo>
                  <a:lnTo>
                    <a:pt x="744" y="170"/>
                  </a:lnTo>
                  <a:lnTo>
                    <a:pt x="729" y="158"/>
                  </a:lnTo>
                  <a:lnTo>
                    <a:pt x="714" y="145"/>
                  </a:lnTo>
                  <a:lnTo>
                    <a:pt x="697" y="134"/>
                  </a:lnTo>
                  <a:lnTo>
                    <a:pt x="681" y="123"/>
                  </a:lnTo>
                  <a:lnTo>
                    <a:pt x="664" y="113"/>
                  </a:lnTo>
                  <a:lnTo>
                    <a:pt x="646" y="104"/>
                  </a:lnTo>
                  <a:lnTo>
                    <a:pt x="628" y="96"/>
                  </a:lnTo>
                  <a:lnTo>
                    <a:pt x="609" y="89"/>
                  </a:lnTo>
                  <a:lnTo>
                    <a:pt x="591" y="82"/>
                  </a:lnTo>
                  <a:lnTo>
                    <a:pt x="572" y="78"/>
                  </a:lnTo>
                  <a:lnTo>
                    <a:pt x="553" y="73"/>
                  </a:lnTo>
                  <a:lnTo>
                    <a:pt x="532" y="69"/>
                  </a:lnTo>
                  <a:lnTo>
                    <a:pt x="512" y="66"/>
                  </a:lnTo>
                  <a:lnTo>
                    <a:pt x="491" y="65"/>
                  </a:lnTo>
                  <a:lnTo>
                    <a:pt x="470" y="65"/>
                  </a:lnTo>
                  <a:lnTo>
                    <a:pt x="470" y="65"/>
                  </a:lnTo>
                  <a:close/>
                  <a:moveTo>
                    <a:pt x="470" y="758"/>
                  </a:moveTo>
                  <a:lnTo>
                    <a:pt x="470" y="758"/>
                  </a:lnTo>
                  <a:lnTo>
                    <a:pt x="455" y="758"/>
                  </a:lnTo>
                  <a:lnTo>
                    <a:pt x="441" y="757"/>
                  </a:lnTo>
                  <a:lnTo>
                    <a:pt x="426" y="755"/>
                  </a:lnTo>
                  <a:lnTo>
                    <a:pt x="412" y="752"/>
                  </a:lnTo>
                  <a:lnTo>
                    <a:pt x="399" y="750"/>
                  </a:lnTo>
                  <a:lnTo>
                    <a:pt x="385" y="745"/>
                  </a:lnTo>
                  <a:lnTo>
                    <a:pt x="372" y="740"/>
                  </a:lnTo>
                  <a:lnTo>
                    <a:pt x="358" y="736"/>
                  </a:lnTo>
                  <a:lnTo>
                    <a:pt x="334" y="723"/>
                  </a:lnTo>
                  <a:lnTo>
                    <a:pt x="309" y="709"/>
                  </a:lnTo>
                  <a:lnTo>
                    <a:pt x="287" y="693"/>
                  </a:lnTo>
                  <a:lnTo>
                    <a:pt x="266" y="674"/>
                  </a:lnTo>
                  <a:lnTo>
                    <a:pt x="248" y="653"/>
                  </a:lnTo>
                  <a:lnTo>
                    <a:pt x="232" y="631"/>
                  </a:lnTo>
                  <a:lnTo>
                    <a:pt x="218" y="607"/>
                  </a:lnTo>
                  <a:lnTo>
                    <a:pt x="205" y="583"/>
                  </a:lnTo>
                  <a:lnTo>
                    <a:pt x="200" y="569"/>
                  </a:lnTo>
                  <a:lnTo>
                    <a:pt x="196" y="556"/>
                  </a:lnTo>
                  <a:lnTo>
                    <a:pt x="191" y="542"/>
                  </a:lnTo>
                  <a:lnTo>
                    <a:pt x="189" y="528"/>
                  </a:lnTo>
                  <a:lnTo>
                    <a:pt x="185" y="514"/>
                  </a:lnTo>
                  <a:lnTo>
                    <a:pt x="184" y="499"/>
                  </a:lnTo>
                  <a:lnTo>
                    <a:pt x="183" y="485"/>
                  </a:lnTo>
                  <a:lnTo>
                    <a:pt x="183" y="470"/>
                  </a:lnTo>
                  <a:lnTo>
                    <a:pt x="183" y="470"/>
                  </a:lnTo>
                  <a:lnTo>
                    <a:pt x="183" y="455"/>
                  </a:lnTo>
                  <a:lnTo>
                    <a:pt x="184" y="441"/>
                  </a:lnTo>
                  <a:lnTo>
                    <a:pt x="185" y="426"/>
                  </a:lnTo>
                  <a:lnTo>
                    <a:pt x="189" y="412"/>
                  </a:lnTo>
                  <a:lnTo>
                    <a:pt x="191" y="399"/>
                  </a:lnTo>
                  <a:lnTo>
                    <a:pt x="196" y="385"/>
                  </a:lnTo>
                  <a:lnTo>
                    <a:pt x="200" y="372"/>
                  </a:lnTo>
                  <a:lnTo>
                    <a:pt x="205" y="358"/>
                  </a:lnTo>
                  <a:lnTo>
                    <a:pt x="218" y="334"/>
                  </a:lnTo>
                  <a:lnTo>
                    <a:pt x="232" y="309"/>
                  </a:lnTo>
                  <a:lnTo>
                    <a:pt x="248" y="287"/>
                  </a:lnTo>
                  <a:lnTo>
                    <a:pt x="266" y="266"/>
                  </a:lnTo>
                  <a:lnTo>
                    <a:pt x="287" y="248"/>
                  </a:lnTo>
                  <a:lnTo>
                    <a:pt x="309" y="232"/>
                  </a:lnTo>
                  <a:lnTo>
                    <a:pt x="334" y="217"/>
                  </a:lnTo>
                  <a:lnTo>
                    <a:pt x="358" y="205"/>
                  </a:lnTo>
                  <a:lnTo>
                    <a:pt x="372" y="199"/>
                  </a:lnTo>
                  <a:lnTo>
                    <a:pt x="385" y="196"/>
                  </a:lnTo>
                  <a:lnTo>
                    <a:pt x="399" y="191"/>
                  </a:lnTo>
                  <a:lnTo>
                    <a:pt x="412" y="188"/>
                  </a:lnTo>
                  <a:lnTo>
                    <a:pt x="426" y="185"/>
                  </a:lnTo>
                  <a:lnTo>
                    <a:pt x="441" y="184"/>
                  </a:lnTo>
                  <a:lnTo>
                    <a:pt x="455" y="183"/>
                  </a:lnTo>
                  <a:lnTo>
                    <a:pt x="470" y="182"/>
                  </a:lnTo>
                  <a:lnTo>
                    <a:pt x="470" y="182"/>
                  </a:lnTo>
                  <a:lnTo>
                    <a:pt x="485" y="183"/>
                  </a:lnTo>
                  <a:lnTo>
                    <a:pt x="500" y="184"/>
                  </a:lnTo>
                  <a:lnTo>
                    <a:pt x="514" y="185"/>
                  </a:lnTo>
                  <a:lnTo>
                    <a:pt x="528" y="188"/>
                  </a:lnTo>
                  <a:lnTo>
                    <a:pt x="542" y="191"/>
                  </a:lnTo>
                  <a:lnTo>
                    <a:pt x="556" y="196"/>
                  </a:lnTo>
                  <a:lnTo>
                    <a:pt x="570" y="199"/>
                  </a:lnTo>
                  <a:lnTo>
                    <a:pt x="583" y="205"/>
                  </a:lnTo>
                  <a:lnTo>
                    <a:pt x="608" y="217"/>
                  </a:lnTo>
                  <a:lnTo>
                    <a:pt x="631" y="232"/>
                  </a:lnTo>
                  <a:lnTo>
                    <a:pt x="653" y="248"/>
                  </a:lnTo>
                  <a:lnTo>
                    <a:pt x="674" y="266"/>
                  </a:lnTo>
                  <a:lnTo>
                    <a:pt x="693" y="287"/>
                  </a:lnTo>
                  <a:lnTo>
                    <a:pt x="709" y="309"/>
                  </a:lnTo>
                  <a:lnTo>
                    <a:pt x="724" y="334"/>
                  </a:lnTo>
                  <a:lnTo>
                    <a:pt x="736" y="358"/>
                  </a:lnTo>
                  <a:lnTo>
                    <a:pt x="741" y="372"/>
                  </a:lnTo>
                  <a:lnTo>
                    <a:pt x="746" y="385"/>
                  </a:lnTo>
                  <a:lnTo>
                    <a:pt x="750" y="399"/>
                  </a:lnTo>
                  <a:lnTo>
                    <a:pt x="753" y="412"/>
                  </a:lnTo>
                  <a:lnTo>
                    <a:pt x="755" y="426"/>
                  </a:lnTo>
                  <a:lnTo>
                    <a:pt x="756" y="441"/>
                  </a:lnTo>
                  <a:lnTo>
                    <a:pt x="758" y="455"/>
                  </a:lnTo>
                  <a:lnTo>
                    <a:pt x="759" y="470"/>
                  </a:lnTo>
                  <a:lnTo>
                    <a:pt x="759" y="470"/>
                  </a:lnTo>
                  <a:lnTo>
                    <a:pt x="758" y="485"/>
                  </a:lnTo>
                  <a:lnTo>
                    <a:pt x="756" y="499"/>
                  </a:lnTo>
                  <a:lnTo>
                    <a:pt x="755" y="514"/>
                  </a:lnTo>
                  <a:lnTo>
                    <a:pt x="753" y="528"/>
                  </a:lnTo>
                  <a:lnTo>
                    <a:pt x="750" y="542"/>
                  </a:lnTo>
                  <a:lnTo>
                    <a:pt x="746" y="556"/>
                  </a:lnTo>
                  <a:lnTo>
                    <a:pt x="741" y="569"/>
                  </a:lnTo>
                  <a:lnTo>
                    <a:pt x="736" y="583"/>
                  </a:lnTo>
                  <a:lnTo>
                    <a:pt x="724" y="607"/>
                  </a:lnTo>
                  <a:lnTo>
                    <a:pt x="709" y="631"/>
                  </a:lnTo>
                  <a:lnTo>
                    <a:pt x="693" y="653"/>
                  </a:lnTo>
                  <a:lnTo>
                    <a:pt x="674" y="674"/>
                  </a:lnTo>
                  <a:lnTo>
                    <a:pt x="653" y="693"/>
                  </a:lnTo>
                  <a:lnTo>
                    <a:pt x="631" y="709"/>
                  </a:lnTo>
                  <a:lnTo>
                    <a:pt x="608" y="723"/>
                  </a:lnTo>
                  <a:lnTo>
                    <a:pt x="583" y="736"/>
                  </a:lnTo>
                  <a:lnTo>
                    <a:pt x="570" y="740"/>
                  </a:lnTo>
                  <a:lnTo>
                    <a:pt x="556" y="745"/>
                  </a:lnTo>
                  <a:lnTo>
                    <a:pt x="542" y="750"/>
                  </a:lnTo>
                  <a:lnTo>
                    <a:pt x="528" y="752"/>
                  </a:lnTo>
                  <a:lnTo>
                    <a:pt x="514" y="755"/>
                  </a:lnTo>
                  <a:lnTo>
                    <a:pt x="500" y="757"/>
                  </a:lnTo>
                  <a:lnTo>
                    <a:pt x="485" y="758"/>
                  </a:lnTo>
                  <a:lnTo>
                    <a:pt x="470" y="758"/>
                  </a:lnTo>
                  <a:lnTo>
                    <a:pt x="470" y="758"/>
                  </a:lnTo>
                  <a:close/>
                  <a:moveTo>
                    <a:pt x="470" y="247"/>
                  </a:moveTo>
                  <a:lnTo>
                    <a:pt x="470" y="247"/>
                  </a:lnTo>
                  <a:lnTo>
                    <a:pt x="447" y="248"/>
                  </a:lnTo>
                  <a:lnTo>
                    <a:pt x="425" y="251"/>
                  </a:lnTo>
                  <a:lnTo>
                    <a:pt x="404" y="257"/>
                  </a:lnTo>
                  <a:lnTo>
                    <a:pt x="383" y="264"/>
                  </a:lnTo>
                  <a:lnTo>
                    <a:pt x="364" y="273"/>
                  </a:lnTo>
                  <a:lnTo>
                    <a:pt x="345" y="285"/>
                  </a:lnTo>
                  <a:lnTo>
                    <a:pt x="329" y="298"/>
                  </a:lnTo>
                  <a:lnTo>
                    <a:pt x="313" y="313"/>
                  </a:lnTo>
                  <a:lnTo>
                    <a:pt x="298" y="328"/>
                  </a:lnTo>
                  <a:lnTo>
                    <a:pt x="285" y="345"/>
                  </a:lnTo>
                  <a:lnTo>
                    <a:pt x="275" y="364"/>
                  </a:lnTo>
                  <a:lnTo>
                    <a:pt x="264" y="383"/>
                  </a:lnTo>
                  <a:lnTo>
                    <a:pt x="257" y="404"/>
                  </a:lnTo>
                  <a:lnTo>
                    <a:pt x="251" y="425"/>
                  </a:lnTo>
                  <a:lnTo>
                    <a:pt x="248" y="447"/>
                  </a:lnTo>
                  <a:lnTo>
                    <a:pt x="247" y="470"/>
                  </a:lnTo>
                  <a:lnTo>
                    <a:pt x="247" y="470"/>
                  </a:lnTo>
                  <a:lnTo>
                    <a:pt x="248" y="494"/>
                  </a:lnTo>
                  <a:lnTo>
                    <a:pt x="251" y="516"/>
                  </a:lnTo>
                  <a:lnTo>
                    <a:pt x="257" y="536"/>
                  </a:lnTo>
                  <a:lnTo>
                    <a:pt x="264" y="557"/>
                  </a:lnTo>
                  <a:lnTo>
                    <a:pt x="275" y="577"/>
                  </a:lnTo>
                  <a:lnTo>
                    <a:pt x="285" y="595"/>
                  </a:lnTo>
                  <a:lnTo>
                    <a:pt x="298" y="612"/>
                  </a:lnTo>
                  <a:lnTo>
                    <a:pt x="313" y="628"/>
                  </a:lnTo>
                  <a:lnTo>
                    <a:pt x="329" y="643"/>
                  </a:lnTo>
                  <a:lnTo>
                    <a:pt x="345" y="656"/>
                  </a:lnTo>
                  <a:lnTo>
                    <a:pt x="364" y="666"/>
                  </a:lnTo>
                  <a:lnTo>
                    <a:pt x="383" y="677"/>
                  </a:lnTo>
                  <a:lnTo>
                    <a:pt x="404" y="684"/>
                  </a:lnTo>
                  <a:lnTo>
                    <a:pt x="425" y="689"/>
                  </a:lnTo>
                  <a:lnTo>
                    <a:pt x="447" y="693"/>
                  </a:lnTo>
                  <a:lnTo>
                    <a:pt x="470" y="694"/>
                  </a:lnTo>
                  <a:lnTo>
                    <a:pt x="470" y="694"/>
                  </a:lnTo>
                  <a:lnTo>
                    <a:pt x="494" y="693"/>
                  </a:lnTo>
                  <a:lnTo>
                    <a:pt x="516" y="689"/>
                  </a:lnTo>
                  <a:lnTo>
                    <a:pt x="536" y="684"/>
                  </a:lnTo>
                  <a:lnTo>
                    <a:pt x="557" y="677"/>
                  </a:lnTo>
                  <a:lnTo>
                    <a:pt x="577" y="666"/>
                  </a:lnTo>
                  <a:lnTo>
                    <a:pt x="595" y="656"/>
                  </a:lnTo>
                  <a:lnTo>
                    <a:pt x="613" y="643"/>
                  </a:lnTo>
                  <a:lnTo>
                    <a:pt x="628" y="628"/>
                  </a:lnTo>
                  <a:lnTo>
                    <a:pt x="643" y="612"/>
                  </a:lnTo>
                  <a:lnTo>
                    <a:pt x="656" y="595"/>
                  </a:lnTo>
                  <a:lnTo>
                    <a:pt x="667" y="577"/>
                  </a:lnTo>
                  <a:lnTo>
                    <a:pt x="677" y="557"/>
                  </a:lnTo>
                  <a:lnTo>
                    <a:pt x="683" y="536"/>
                  </a:lnTo>
                  <a:lnTo>
                    <a:pt x="689" y="516"/>
                  </a:lnTo>
                  <a:lnTo>
                    <a:pt x="693" y="494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3" y="447"/>
                  </a:lnTo>
                  <a:lnTo>
                    <a:pt x="689" y="425"/>
                  </a:lnTo>
                  <a:lnTo>
                    <a:pt x="683" y="404"/>
                  </a:lnTo>
                  <a:lnTo>
                    <a:pt x="677" y="383"/>
                  </a:lnTo>
                  <a:lnTo>
                    <a:pt x="667" y="364"/>
                  </a:lnTo>
                  <a:lnTo>
                    <a:pt x="656" y="345"/>
                  </a:lnTo>
                  <a:lnTo>
                    <a:pt x="643" y="328"/>
                  </a:lnTo>
                  <a:lnTo>
                    <a:pt x="628" y="313"/>
                  </a:lnTo>
                  <a:lnTo>
                    <a:pt x="613" y="298"/>
                  </a:lnTo>
                  <a:lnTo>
                    <a:pt x="595" y="285"/>
                  </a:lnTo>
                  <a:lnTo>
                    <a:pt x="577" y="273"/>
                  </a:lnTo>
                  <a:lnTo>
                    <a:pt x="557" y="264"/>
                  </a:lnTo>
                  <a:lnTo>
                    <a:pt x="536" y="257"/>
                  </a:lnTo>
                  <a:lnTo>
                    <a:pt x="516" y="251"/>
                  </a:lnTo>
                  <a:lnTo>
                    <a:pt x="494" y="248"/>
                  </a:lnTo>
                  <a:lnTo>
                    <a:pt x="470" y="247"/>
                  </a:lnTo>
                  <a:lnTo>
                    <a:pt x="470" y="2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502026" y="3526780"/>
              <a:ext cx="539750" cy="227013"/>
            </a:xfrm>
            <a:custGeom>
              <a:rect b="b" l="l" r="r" t="t"/>
              <a:pathLst>
                <a:path extrusionOk="0" h="285" w="681">
                  <a:moveTo>
                    <a:pt x="681" y="73"/>
                  </a:moveTo>
                  <a:lnTo>
                    <a:pt x="681" y="73"/>
                  </a:lnTo>
                  <a:lnTo>
                    <a:pt x="681" y="65"/>
                  </a:lnTo>
                  <a:lnTo>
                    <a:pt x="680" y="58"/>
                  </a:lnTo>
                  <a:lnTo>
                    <a:pt x="678" y="51"/>
                  </a:lnTo>
                  <a:lnTo>
                    <a:pt x="675" y="44"/>
                  </a:lnTo>
                  <a:lnTo>
                    <a:pt x="669" y="31"/>
                  </a:lnTo>
                  <a:lnTo>
                    <a:pt x="660" y="21"/>
                  </a:lnTo>
                  <a:lnTo>
                    <a:pt x="649" y="13"/>
                  </a:lnTo>
                  <a:lnTo>
                    <a:pt x="637" y="6"/>
                  </a:lnTo>
                  <a:lnTo>
                    <a:pt x="630" y="3"/>
                  </a:lnTo>
                  <a:lnTo>
                    <a:pt x="623" y="1"/>
                  </a:lnTo>
                  <a:lnTo>
                    <a:pt x="616" y="0"/>
                  </a:lnTo>
                  <a:lnTo>
                    <a:pt x="608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9" y="0"/>
                  </a:lnTo>
                  <a:lnTo>
                    <a:pt x="114" y="2"/>
                  </a:lnTo>
                  <a:lnTo>
                    <a:pt x="101" y="6"/>
                  </a:lnTo>
                  <a:lnTo>
                    <a:pt x="87" y="10"/>
                  </a:lnTo>
                  <a:lnTo>
                    <a:pt x="75" y="17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3" y="52"/>
                  </a:lnTo>
                  <a:lnTo>
                    <a:pt x="24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7" y="99"/>
                  </a:lnTo>
                  <a:lnTo>
                    <a:pt x="4" y="113"/>
                  </a:lnTo>
                  <a:lnTo>
                    <a:pt x="1" y="127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" y="157"/>
                  </a:lnTo>
                  <a:lnTo>
                    <a:pt x="4" y="171"/>
                  </a:lnTo>
                  <a:lnTo>
                    <a:pt x="7" y="185"/>
                  </a:lnTo>
                  <a:lnTo>
                    <a:pt x="12" y="198"/>
                  </a:lnTo>
                  <a:lnTo>
                    <a:pt x="18" y="211"/>
                  </a:lnTo>
                  <a:lnTo>
                    <a:pt x="24" y="222"/>
                  </a:lnTo>
                  <a:lnTo>
                    <a:pt x="33" y="233"/>
                  </a:lnTo>
                  <a:lnTo>
                    <a:pt x="42" y="243"/>
                  </a:lnTo>
                  <a:lnTo>
                    <a:pt x="52" y="252"/>
                  </a:lnTo>
                  <a:lnTo>
                    <a:pt x="63" y="261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1" y="279"/>
                  </a:lnTo>
                  <a:lnTo>
                    <a:pt x="114" y="283"/>
                  </a:lnTo>
                  <a:lnTo>
                    <a:pt x="129" y="284"/>
                  </a:lnTo>
                  <a:lnTo>
                    <a:pt x="143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6" y="285"/>
                  </a:lnTo>
                  <a:lnTo>
                    <a:pt x="623" y="284"/>
                  </a:lnTo>
                  <a:lnTo>
                    <a:pt x="630" y="281"/>
                  </a:lnTo>
                  <a:lnTo>
                    <a:pt x="637" y="279"/>
                  </a:lnTo>
                  <a:lnTo>
                    <a:pt x="649" y="272"/>
                  </a:lnTo>
                  <a:lnTo>
                    <a:pt x="660" y="264"/>
                  </a:lnTo>
                  <a:lnTo>
                    <a:pt x="669" y="252"/>
                  </a:lnTo>
                  <a:lnTo>
                    <a:pt x="675" y="241"/>
                  </a:lnTo>
                  <a:lnTo>
                    <a:pt x="678" y="234"/>
                  </a:lnTo>
                  <a:lnTo>
                    <a:pt x="680" y="227"/>
                  </a:lnTo>
                  <a:lnTo>
                    <a:pt x="681" y="220"/>
                  </a:lnTo>
                  <a:lnTo>
                    <a:pt x="681" y="212"/>
                  </a:lnTo>
                  <a:lnTo>
                    <a:pt x="681" y="7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475038" y="3501380"/>
              <a:ext cx="592138" cy="277813"/>
            </a:xfrm>
            <a:custGeom>
              <a:rect b="b" l="l" r="r" t="t"/>
              <a:pathLst>
                <a:path extrusionOk="0" h="350" w="746">
                  <a:moveTo>
                    <a:pt x="640" y="350"/>
                  </a:moveTo>
                  <a:lnTo>
                    <a:pt x="175" y="350"/>
                  </a:lnTo>
                  <a:lnTo>
                    <a:pt x="175" y="350"/>
                  </a:lnTo>
                  <a:lnTo>
                    <a:pt x="157" y="349"/>
                  </a:lnTo>
                  <a:lnTo>
                    <a:pt x="140" y="347"/>
                  </a:lnTo>
                  <a:lnTo>
                    <a:pt x="123" y="342"/>
                  </a:lnTo>
                  <a:lnTo>
                    <a:pt x="107" y="336"/>
                  </a:lnTo>
                  <a:lnTo>
                    <a:pt x="91" y="329"/>
                  </a:lnTo>
                  <a:lnTo>
                    <a:pt x="77" y="320"/>
                  </a:lnTo>
                  <a:lnTo>
                    <a:pt x="63" y="310"/>
                  </a:lnTo>
                  <a:lnTo>
                    <a:pt x="52" y="299"/>
                  </a:lnTo>
                  <a:lnTo>
                    <a:pt x="40" y="287"/>
                  </a:lnTo>
                  <a:lnTo>
                    <a:pt x="30" y="273"/>
                  </a:lnTo>
                  <a:lnTo>
                    <a:pt x="22" y="259"/>
                  </a:lnTo>
                  <a:lnTo>
                    <a:pt x="14" y="244"/>
                  </a:lnTo>
                  <a:lnTo>
                    <a:pt x="8" y="227"/>
                  </a:lnTo>
                  <a:lnTo>
                    <a:pt x="3" y="210"/>
                  </a:lnTo>
                  <a:lnTo>
                    <a:pt x="1" y="193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1" y="158"/>
                  </a:lnTo>
                  <a:lnTo>
                    <a:pt x="3" y="141"/>
                  </a:lnTo>
                  <a:lnTo>
                    <a:pt x="8" y="123"/>
                  </a:lnTo>
                  <a:lnTo>
                    <a:pt x="14" y="107"/>
                  </a:lnTo>
                  <a:lnTo>
                    <a:pt x="22" y="92"/>
                  </a:lnTo>
                  <a:lnTo>
                    <a:pt x="30" y="78"/>
                  </a:lnTo>
                  <a:lnTo>
                    <a:pt x="40" y="64"/>
                  </a:lnTo>
                  <a:lnTo>
                    <a:pt x="52" y="51"/>
                  </a:lnTo>
                  <a:lnTo>
                    <a:pt x="63" y="40"/>
                  </a:lnTo>
                  <a:lnTo>
                    <a:pt x="77" y="31"/>
                  </a:lnTo>
                  <a:lnTo>
                    <a:pt x="91" y="21"/>
                  </a:lnTo>
                  <a:lnTo>
                    <a:pt x="107" y="14"/>
                  </a:lnTo>
                  <a:lnTo>
                    <a:pt x="123" y="9"/>
                  </a:lnTo>
                  <a:lnTo>
                    <a:pt x="140" y="4"/>
                  </a:lnTo>
                  <a:lnTo>
                    <a:pt x="157" y="2"/>
                  </a:lnTo>
                  <a:lnTo>
                    <a:pt x="175" y="0"/>
                  </a:lnTo>
                  <a:lnTo>
                    <a:pt x="640" y="0"/>
                  </a:lnTo>
                  <a:lnTo>
                    <a:pt x="640" y="0"/>
                  </a:lnTo>
                  <a:lnTo>
                    <a:pt x="652" y="0"/>
                  </a:lnTo>
                  <a:lnTo>
                    <a:pt x="662" y="3"/>
                  </a:lnTo>
                  <a:lnTo>
                    <a:pt x="672" y="5"/>
                  </a:lnTo>
                  <a:lnTo>
                    <a:pt x="681" y="9"/>
                  </a:lnTo>
                  <a:lnTo>
                    <a:pt x="690" y="13"/>
                  </a:lnTo>
                  <a:lnTo>
                    <a:pt x="699" y="18"/>
                  </a:lnTo>
                  <a:lnTo>
                    <a:pt x="707" y="25"/>
                  </a:lnTo>
                  <a:lnTo>
                    <a:pt x="714" y="32"/>
                  </a:lnTo>
                  <a:lnTo>
                    <a:pt x="721" y="39"/>
                  </a:lnTo>
                  <a:lnTo>
                    <a:pt x="727" y="47"/>
                  </a:lnTo>
                  <a:lnTo>
                    <a:pt x="733" y="55"/>
                  </a:lnTo>
                  <a:lnTo>
                    <a:pt x="738" y="64"/>
                  </a:lnTo>
                  <a:lnTo>
                    <a:pt x="741" y="75"/>
                  </a:lnTo>
                  <a:lnTo>
                    <a:pt x="743" y="84"/>
                  </a:lnTo>
                  <a:lnTo>
                    <a:pt x="745" y="94"/>
                  </a:lnTo>
                  <a:lnTo>
                    <a:pt x="746" y="106"/>
                  </a:lnTo>
                  <a:lnTo>
                    <a:pt x="746" y="245"/>
                  </a:lnTo>
                  <a:lnTo>
                    <a:pt x="746" y="245"/>
                  </a:lnTo>
                  <a:lnTo>
                    <a:pt x="745" y="256"/>
                  </a:lnTo>
                  <a:lnTo>
                    <a:pt x="743" y="267"/>
                  </a:lnTo>
                  <a:lnTo>
                    <a:pt x="741" y="276"/>
                  </a:lnTo>
                  <a:lnTo>
                    <a:pt x="738" y="287"/>
                  </a:lnTo>
                  <a:lnTo>
                    <a:pt x="733" y="296"/>
                  </a:lnTo>
                  <a:lnTo>
                    <a:pt x="727" y="304"/>
                  </a:lnTo>
                  <a:lnTo>
                    <a:pt x="721" y="312"/>
                  </a:lnTo>
                  <a:lnTo>
                    <a:pt x="714" y="319"/>
                  </a:lnTo>
                  <a:lnTo>
                    <a:pt x="707" y="326"/>
                  </a:lnTo>
                  <a:lnTo>
                    <a:pt x="699" y="332"/>
                  </a:lnTo>
                  <a:lnTo>
                    <a:pt x="690" y="338"/>
                  </a:lnTo>
                  <a:lnTo>
                    <a:pt x="681" y="342"/>
                  </a:lnTo>
                  <a:lnTo>
                    <a:pt x="672" y="346"/>
                  </a:lnTo>
                  <a:lnTo>
                    <a:pt x="662" y="348"/>
                  </a:lnTo>
                  <a:lnTo>
                    <a:pt x="652" y="350"/>
                  </a:lnTo>
                  <a:lnTo>
                    <a:pt x="640" y="350"/>
                  </a:lnTo>
                  <a:lnTo>
                    <a:pt x="640" y="350"/>
                  </a:lnTo>
                  <a:close/>
                  <a:moveTo>
                    <a:pt x="175" y="65"/>
                  </a:moveTo>
                  <a:lnTo>
                    <a:pt x="175" y="65"/>
                  </a:lnTo>
                  <a:lnTo>
                    <a:pt x="164" y="65"/>
                  </a:lnTo>
                  <a:lnTo>
                    <a:pt x="153" y="68"/>
                  </a:lnTo>
                  <a:lnTo>
                    <a:pt x="142" y="70"/>
                  </a:lnTo>
                  <a:lnTo>
                    <a:pt x="132" y="73"/>
                  </a:lnTo>
                  <a:lnTo>
                    <a:pt x="123" y="78"/>
                  </a:lnTo>
                  <a:lnTo>
                    <a:pt x="113" y="84"/>
                  </a:lnTo>
                  <a:lnTo>
                    <a:pt x="105" y="90"/>
                  </a:lnTo>
                  <a:lnTo>
                    <a:pt x="97" y="98"/>
                  </a:lnTo>
                  <a:lnTo>
                    <a:pt x="90" y="105"/>
                  </a:lnTo>
                  <a:lnTo>
                    <a:pt x="83" y="114"/>
                  </a:lnTo>
                  <a:lnTo>
                    <a:pt x="79" y="123"/>
                  </a:lnTo>
                  <a:lnTo>
                    <a:pt x="74" y="132"/>
                  </a:lnTo>
                  <a:lnTo>
                    <a:pt x="69" y="143"/>
                  </a:lnTo>
                  <a:lnTo>
                    <a:pt x="67" y="153"/>
                  </a:lnTo>
                  <a:lnTo>
                    <a:pt x="65" y="164"/>
                  </a:lnTo>
                  <a:lnTo>
                    <a:pt x="65" y="175"/>
                  </a:lnTo>
                  <a:lnTo>
                    <a:pt x="65" y="175"/>
                  </a:lnTo>
                  <a:lnTo>
                    <a:pt x="65" y="187"/>
                  </a:lnTo>
                  <a:lnTo>
                    <a:pt x="67" y="197"/>
                  </a:lnTo>
                  <a:lnTo>
                    <a:pt x="69" y="208"/>
                  </a:lnTo>
                  <a:lnTo>
                    <a:pt x="74" y="218"/>
                  </a:lnTo>
                  <a:lnTo>
                    <a:pt x="79" y="227"/>
                  </a:lnTo>
                  <a:lnTo>
                    <a:pt x="83" y="237"/>
                  </a:lnTo>
                  <a:lnTo>
                    <a:pt x="90" y="246"/>
                  </a:lnTo>
                  <a:lnTo>
                    <a:pt x="97" y="253"/>
                  </a:lnTo>
                  <a:lnTo>
                    <a:pt x="105" y="260"/>
                  </a:lnTo>
                  <a:lnTo>
                    <a:pt x="113" y="267"/>
                  </a:lnTo>
                  <a:lnTo>
                    <a:pt x="123" y="273"/>
                  </a:lnTo>
                  <a:lnTo>
                    <a:pt x="132" y="277"/>
                  </a:lnTo>
                  <a:lnTo>
                    <a:pt x="142" y="281"/>
                  </a:lnTo>
                  <a:lnTo>
                    <a:pt x="153" y="283"/>
                  </a:lnTo>
                  <a:lnTo>
                    <a:pt x="164" y="285"/>
                  </a:lnTo>
                  <a:lnTo>
                    <a:pt x="175" y="285"/>
                  </a:lnTo>
                  <a:lnTo>
                    <a:pt x="640" y="285"/>
                  </a:lnTo>
                  <a:lnTo>
                    <a:pt x="640" y="285"/>
                  </a:lnTo>
                  <a:lnTo>
                    <a:pt x="648" y="285"/>
                  </a:lnTo>
                  <a:lnTo>
                    <a:pt x="657" y="283"/>
                  </a:lnTo>
                  <a:lnTo>
                    <a:pt x="663" y="278"/>
                  </a:lnTo>
                  <a:lnTo>
                    <a:pt x="669" y="274"/>
                  </a:lnTo>
                  <a:lnTo>
                    <a:pt x="674" y="268"/>
                  </a:lnTo>
                  <a:lnTo>
                    <a:pt x="677" y="261"/>
                  </a:lnTo>
                  <a:lnTo>
                    <a:pt x="680" y="253"/>
                  </a:lnTo>
                  <a:lnTo>
                    <a:pt x="681" y="245"/>
                  </a:lnTo>
                  <a:lnTo>
                    <a:pt x="681" y="106"/>
                  </a:lnTo>
                  <a:lnTo>
                    <a:pt x="681" y="106"/>
                  </a:lnTo>
                  <a:lnTo>
                    <a:pt x="680" y="98"/>
                  </a:lnTo>
                  <a:lnTo>
                    <a:pt x="677" y="90"/>
                  </a:lnTo>
                  <a:lnTo>
                    <a:pt x="674" y="83"/>
                  </a:lnTo>
                  <a:lnTo>
                    <a:pt x="669" y="77"/>
                  </a:lnTo>
                  <a:lnTo>
                    <a:pt x="663" y="72"/>
                  </a:lnTo>
                  <a:lnTo>
                    <a:pt x="657" y="68"/>
                  </a:lnTo>
                  <a:lnTo>
                    <a:pt x="648" y="65"/>
                  </a:lnTo>
                  <a:lnTo>
                    <a:pt x="640" y="65"/>
                  </a:lnTo>
                  <a:lnTo>
                    <a:pt x="175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789863" y="2644130"/>
              <a:ext cx="642938" cy="328613"/>
            </a:xfrm>
            <a:custGeom>
              <a:rect b="b" l="l" r="r" t="t"/>
              <a:pathLst>
                <a:path extrusionOk="0" h="412" w="810">
                  <a:moveTo>
                    <a:pt x="405" y="180"/>
                  </a:move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7" y="278"/>
                  </a:lnTo>
                  <a:lnTo>
                    <a:pt x="29" y="294"/>
                  </a:lnTo>
                  <a:lnTo>
                    <a:pt x="45" y="304"/>
                  </a:lnTo>
                  <a:lnTo>
                    <a:pt x="65" y="316"/>
                  </a:lnTo>
                  <a:lnTo>
                    <a:pt x="87" y="329"/>
                  </a:lnTo>
                  <a:lnTo>
                    <a:pt x="112" y="343"/>
                  </a:lnTo>
                  <a:lnTo>
                    <a:pt x="140" y="355"/>
                  </a:lnTo>
                  <a:lnTo>
                    <a:pt x="171" y="368"/>
                  </a:lnTo>
                  <a:lnTo>
                    <a:pt x="204" y="380"/>
                  </a:lnTo>
                  <a:lnTo>
                    <a:pt x="239" y="390"/>
                  </a:lnTo>
                  <a:lnTo>
                    <a:pt x="278" y="399"/>
                  </a:lnTo>
                  <a:lnTo>
                    <a:pt x="318" y="406"/>
                  </a:lnTo>
                  <a:lnTo>
                    <a:pt x="339" y="409"/>
                  </a:lnTo>
                  <a:lnTo>
                    <a:pt x="361" y="410"/>
                  </a:lnTo>
                  <a:lnTo>
                    <a:pt x="383" y="411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27" y="411"/>
                  </a:lnTo>
                  <a:lnTo>
                    <a:pt x="449" y="410"/>
                  </a:lnTo>
                  <a:lnTo>
                    <a:pt x="471" y="409"/>
                  </a:lnTo>
                  <a:lnTo>
                    <a:pt x="492" y="406"/>
                  </a:lnTo>
                  <a:lnTo>
                    <a:pt x="531" y="399"/>
                  </a:lnTo>
                  <a:lnTo>
                    <a:pt x="570" y="390"/>
                  </a:lnTo>
                  <a:lnTo>
                    <a:pt x="605" y="380"/>
                  </a:lnTo>
                  <a:lnTo>
                    <a:pt x="639" y="368"/>
                  </a:lnTo>
                  <a:lnTo>
                    <a:pt x="670" y="355"/>
                  </a:lnTo>
                  <a:lnTo>
                    <a:pt x="698" y="343"/>
                  </a:lnTo>
                  <a:lnTo>
                    <a:pt x="724" y="329"/>
                  </a:lnTo>
                  <a:lnTo>
                    <a:pt x="746" y="316"/>
                  </a:lnTo>
                  <a:lnTo>
                    <a:pt x="765" y="304"/>
                  </a:lnTo>
                  <a:lnTo>
                    <a:pt x="782" y="294"/>
                  </a:lnTo>
                  <a:lnTo>
                    <a:pt x="804" y="278"/>
                  </a:lnTo>
                  <a:lnTo>
                    <a:pt x="810" y="272"/>
                  </a:lnTo>
                  <a:lnTo>
                    <a:pt x="810" y="0"/>
                  </a:lnTo>
                  <a:lnTo>
                    <a:pt x="405" y="18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764463" y="2620318"/>
              <a:ext cx="693737" cy="376238"/>
            </a:xfrm>
            <a:custGeom>
              <a:rect b="b" l="l" r="r" t="t"/>
              <a:pathLst>
                <a:path extrusionOk="0" h="475" w="875">
                  <a:moveTo>
                    <a:pt x="438" y="475"/>
                  </a:moveTo>
                  <a:lnTo>
                    <a:pt x="438" y="475"/>
                  </a:lnTo>
                  <a:lnTo>
                    <a:pt x="415" y="474"/>
                  </a:lnTo>
                  <a:lnTo>
                    <a:pt x="392" y="473"/>
                  </a:lnTo>
                  <a:lnTo>
                    <a:pt x="370" y="472"/>
                  </a:lnTo>
                  <a:lnTo>
                    <a:pt x="348" y="470"/>
                  </a:lnTo>
                  <a:lnTo>
                    <a:pt x="306" y="463"/>
                  </a:lnTo>
                  <a:lnTo>
                    <a:pt x="267" y="453"/>
                  </a:lnTo>
                  <a:lnTo>
                    <a:pt x="230" y="442"/>
                  </a:lnTo>
                  <a:lnTo>
                    <a:pt x="195" y="430"/>
                  </a:lnTo>
                  <a:lnTo>
                    <a:pt x="164" y="417"/>
                  </a:lnTo>
                  <a:lnTo>
                    <a:pt x="133" y="403"/>
                  </a:lnTo>
                  <a:lnTo>
                    <a:pt x="108" y="391"/>
                  </a:lnTo>
                  <a:lnTo>
                    <a:pt x="84" y="377"/>
                  </a:lnTo>
                  <a:lnTo>
                    <a:pt x="64" y="365"/>
                  </a:lnTo>
                  <a:lnTo>
                    <a:pt x="47" y="354"/>
                  </a:lnTo>
                  <a:lnTo>
                    <a:pt x="22" y="336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7" y="324"/>
                  </a:lnTo>
                  <a:lnTo>
                    <a:pt x="4" y="318"/>
                  </a:lnTo>
                  <a:lnTo>
                    <a:pt x="1" y="311"/>
                  </a:lnTo>
                  <a:lnTo>
                    <a:pt x="0" y="30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5" y="16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5" y="3"/>
                  </a:lnTo>
                  <a:lnTo>
                    <a:pt x="438" y="178"/>
                  </a:lnTo>
                  <a:lnTo>
                    <a:pt x="831" y="3"/>
                  </a:lnTo>
                  <a:lnTo>
                    <a:pt x="831" y="3"/>
                  </a:lnTo>
                  <a:lnTo>
                    <a:pt x="839" y="0"/>
                  </a:lnTo>
                  <a:lnTo>
                    <a:pt x="846" y="0"/>
                  </a:lnTo>
                  <a:lnTo>
                    <a:pt x="854" y="1"/>
                  </a:lnTo>
                  <a:lnTo>
                    <a:pt x="861" y="5"/>
                  </a:lnTo>
                  <a:lnTo>
                    <a:pt x="861" y="5"/>
                  </a:lnTo>
                  <a:lnTo>
                    <a:pt x="867" y="10"/>
                  </a:lnTo>
                  <a:lnTo>
                    <a:pt x="871" y="16"/>
                  </a:lnTo>
                  <a:lnTo>
                    <a:pt x="874" y="23"/>
                  </a:lnTo>
                  <a:lnTo>
                    <a:pt x="875" y="32"/>
                  </a:lnTo>
                  <a:lnTo>
                    <a:pt x="875" y="304"/>
                  </a:lnTo>
                  <a:lnTo>
                    <a:pt x="875" y="304"/>
                  </a:lnTo>
                  <a:lnTo>
                    <a:pt x="875" y="311"/>
                  </a:lnTo>
                  <a:lnTo>
                    <a:pt x="872" y="318"/>
                  </a:lnTo>
                  <a:lnTo>
                    <a:pt x="869" y="324"/>
                  </a:lnTo>
                  <a:lnTo>
                    <a:pt x="864" y="328"/>
                  </a:lnTo>
                  <a:lnTo>
                    <a:pt x="864" y="328"/>
                  </a:lnTo>
                  <a:lnTo>
                    <a:pt x="854" y="336"/>
                  </a:lnTo>
                  <a:lnTo>
                    <a:pt x="830" y="354"/>
                  </a:lnTo>
                  <a:lnTo>
                    <a:pt x="812" y="365"/>
                  </a:lnTo>
                  <a:lnTo>
                    <a:pt x="791" y="377"/>
                  </a:lnTo>
                  <a:lnTo>
                    <a:pt x="768" y="391"/>
                  </a:lnTo>
                  <a:lnTo>
                    <a:pt x="742" y="403"/>
                  </a:lnTo>
                  <a:lnTo>
                    <a:pt x="713" y="417"/>
                  </a:lnTo>
                  <a:lnTo>
                    <a:pt x="680" y="430"/>
                  </a:lnTo>
                  <a:lnTo>
                    <a:pt x="645" y="442"/>
                  </a:lnTo>
                  <a:lnTo>
                    <a:pt x="608" y="453"/>
                  </a:lnTo>
                  <a:lnTo>
                    <a:pt x="569" y="463"/>
                  </a:lnTo>
                  <a:lnTo>
                    <a:pt x="527" y="470"/>
                  </a:lnTo>
                  <a:lnTo>
                    <a:pt x="506" y="472"/>
                  </a:lnTo>
                  <a:lnTo>
                    <a:pt x="483" y="473"/>
                  </a:lnTo>
                  <a:lnTo>
                    <a:pt x="461" y="474"/>
                  </a:lnTo>
                  <a:lnTo>
                    <a:pt x="438" y="475"/>
                  </a:lnTo>
                  <a:lnTo>
                    <a:pt x="438" y="475"/>
                  </a:lnTo>
                  <a:close/>
                  <a:moveTo>
                    <a:pt x="64" y="289"/>
                  </a:moveTo>
                  <a:lnTo>
                    <a:pt x="64" y="289"/>
                  </a:lnTo>
                  <a:lnTo>
                    <a:pt x="84" y="303"/>
                  </a:lnTo>
                  <a:lnTo>
                    <a:pt x="111" y="320"/>
                  </a:lnTo>
                  <a:lnTo>
                    <a:pt x="129" y="330"/>
                  </a:lnTo>
                  <a:lnTo>
                    <a:pt x="148" y="341"/>
                  </a:lnTo>
                  <a:lnTo>
                    <a:pt x="171" y="351"/>
                  </a:lnTo>
                  <a:lnTo>
                    <a:pt x="194" y="362"/>
                  </a:lnTo>
                  <a:lnTo>
                    <a:pt x="219" y="371"/>
                  </a:lnTo>
                  <a:lnTo>
                    <a:pt x="246" y="381"/>
                  </a:lnTo>
                  <a:lnTo>
                    <a:pt x="274" y="390"/>
                  </a:lnTo>
                  <a:lnTo>
                    <a:pt x="304" y="398"/>
                  </a:lnTo>
                  <a:lnTo>
                    <a:pt x="336" y="403"/>
                  </a:lnTo>
                  <a:lnTo>
                    <a:pt x="369" y="408"/>
                  </a:lnTo>
                  <a:lnTo>
                    <a:pt x="402" y="412"/>
                  </a:lnTo>
                  <a:lnTo>
                    <a:pt x="438" y="413"/>
                  </a:lnTo>
                  <a:lnTo>
                    <a:pt x="438" y="413"/>
                  </a:lnTo>
                  <a:lnTo>
                    <a:pt x="473" y="412"/>
                  </a:lnTo>
                  <a:lnTo>
                    <a:pt x="508" y="408"/>
                  </a:lnTo>
                  <a:lnTo>
                    <a:pt x="540" y="403"/>
                  </a:lnTo>
                  <a:lnTo>
                    <a:pt x="572" y="398"/>
                  </a:lnTo>
                  <a:lnTo>
                    <a:pt x="603" y="390"/>
                  </a:lnTo>
                  <a:lnTo>
                    <a:pt x="630" y="381"/>
                  </a:lnTo>
                  <a:lnTo>
                    <a:pt x="657" y="371"/>
                  </a:lnTo>
                  <a:lnTo>
                    <a:pt x="682" y="362"/>
                  </a:lnTo>
                  <a:lnTo>
                    <a:pt x="706" y="351"/>
                  </a:lnTo>
                  <a:lnTo>
                    <a:pt x="728" y="341"/>
                  </a:lnTo>
                  <a:lnTo>
                    <a:pt x="746" y="330"/>
                  </a:lnTo>
                  <a:lnTo>
                    <a:pt x="764" y="320"/>
                  </a:lnTo>
                  <a:lnTo>
                    <a:pt x="793" y="303"/>
                  </a:lnTo>
                  <a:lnTo>
                    <a:pt x="812" y="289"/>
                  </a:lnTo>
                  <a:lnTo>
                    <a:pt x="812" y="79"/>
                  </a:lnTo>
                  <a:lnTo>
                    <a:pt x="451" y="240"/>
                  </a:lnTo>
                  <a:lnTo>
                    <a:pt x="451" y="240"/>
                  </a:lnTo>
                  <a:lnTo>
                    <a:pt x="444" y="242"/>
                  </a:lnTo>
                  <a:lnTo>
                    <a:pt x="438" y="244"/>
                  </a:lnTo>
                  <a:lnTo>
                    <a:pt x="431" y="242"/>
                  </a:lnTo>
                  <a:lnTo>
                    <a:pt x="425" y="240"/>
                  </a:lnTo>
                  <a:lnTo>
                    <a:pt x="64" y="79"/>
                  </a:lnTo>
                  <a:lnTo>
                    <a:pt x="64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613651" y="2344093"/>
              <a:ext cx="995363" cy="444500"/>
            </a:xfrm>
            <a:custGeom>
              <a:rect b="b" l="l" r="r" t="t"/>
              <a:pathLst>
                <a:path extrusionOk="0" h="558" w="1254">
                  <a:moveTo>
                    <a:pt x="627" y="558"/>
                  </a:moveTo>
                  <a:lnTo>
                    <a:pt x="0" y="279"/>
                  </a:lnTo>
                  <a:lnTo>
                    <a:pt x="627" y="0"/>
                  </a:lnTo>
                  <a:lnTo>
                    <a:pt x="1254" y="279"/>
                  </a:lnTo>
                  <a:lnTo>
                    <a:pt x="627" y="55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589838" y="2320280"/>
              <a:ext cx="1044575" cy="492125"/>
            </a:xfrm>
            <a:custGeom>
              <a:rect b="b" l="l" r="r" t="t"/>
              <a:pathLst>
                <a:path extrusionOk="0" h="621" w="1316">
                  <a:moveTo>
                    <a:pt x="658" y="621"/>
                  </a:moveTo>
                  <a:lnTo>
                    <a:pt x="658" y="621"/>
                  </a:lnTo>
                  <a:lnTo>
                    <a:pt x="651" y="619"/>
                  </a:lnTo>
                  <a:lnTo>
                    <a:pt x="645" y="617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1" y="333"/>
                  </a:lnTo>
                  <a:lnTo>
                    <a:pt x="5" y="327"/>
                  </a:lnTo>
                  <a:lnTo>
                    <a:pt x="1" y="319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01"/>
                  </a:lnTo>
                  <a:lnTo>
                    <a:pt x="5" y="293"/>
                  </a:lnTo>
                  <a:lnTo>
                    <a:pt x="11" y="286"/>
                  </a:lnTo>
                  <a:lnTo>
                    <a:pt x="19" y="281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58" y="0"/>
                  </a:lnTo>
                  <a:lnTo>
                    <a:pt x="664" y="0"/>
                  </a:lnTo>
                  <a:lnTo>
                    <a:pt x="671" y="2"/>
                  </a:lnTo>
                  <a:lnTo>
                    <a:pt x="1297" y="281"/>
                  </a:lnTo>
                  <a:lnTo>
                    <a:pt x="1297" y="281"/>
                  </a:lnTo>
                  <a:lnTo>
                    <a:pt x="1304" y="286"/>
                  </a:lnTo>
                  <a:lnTo>
                    <a:pt x="1310" y="293"/>
                  </a:lnTo>
                  <a:lnTo>
                    <a:pt x="1315" y="301"/>
                  </a:lnTo>
                  <a:lnTo>
                    <a:pt x="1316" y="310"/>
                  </a:lnTo>
                  <a:lnTo>
                    <a:pt x="1316" y="310"/>
                  </a:lnTo>
                  <a:lnTo>
                    <a:pt x="1315" y="319"/>
                  </a:lnTo>
                  <a:lnTo>
                    <a:pt x="1310" y="327"/>
                  </a:lnTo>
                  <a:lnTo>
                    <a:pt x="1304" y="333"/>
                  </a:lnTo>
                  <a:lnTo>
                    <a:pt x="1297" y="339"/>
                  </a:lnTo>
                  <a:lnTo>
                    <a:pt x="671" y="617"/>
                  </a:lnTo>
                  <a:lnTo>
                    <a:pt x="671" y="617"/>
                  </a:lnTo>
                  <a:lnTo>
                    <a:pt x="664" y="619"/>
                  </a:lnTo>
                  <a:lnTo>
                    <a:pt x="658" y="621"/>
                  </a:lnTo>
                  <a:lnTo>
                    <a:pt x="658" y="621"/>
                  </a:lnTo>
                  <a:close/>
                  <a:moveTo>
                    <a:pt x="109" y="310"/>
                  </a:moveTo>
                  <a:lnTo>
                    <a:pt x="658" y="555"/>
                  </a:lnTo>
                  <a:lnTo>
                    <a:pt x="1207" y="310"/>
                  </a:lnTo>
                  <a:lnTo>
                    <a:pt x="658" y="66"/>
                  </a:lnTo>
                  <a:lnTo>
                    <a:pt x="109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627938" y="2537768"/>
              <a:ext cx="508000" cy="223838"/>
            </a:xfrm>
            <a:custGeom>
              <a:rect b="b" l="l" r="r" t="t"/>
              <a:pathLst>
                <a:path extrusionOk="0" h="283" w="640">
                  <a:moveTo>
                    <a:pt x="31" y="283"/>
                  </a:moveTo>
                  <a:lnTo>
                    <a:pt x="31" y="283"/>
                  </a:lnTo>
                  <a:lnTo>
                    <a:pt x="25" y="282"/>
                  </a:lnTo>
                  <a:lnTo>
                    <a:pt x="19" y="281"/>
                  </a:lnTo>
                  <a:lnTo>
                    <a:pt x="14" y="277"/>
                  </a:lnTo>
                  <a:lnTo>
                    <a:pt x="9" y="274"/>
                  </a:lnTo>
                  <a:lnTo>
                    <a:pt x="6" y="269"/>
                  </a:lnTo>
                  <a:lnTo>
                    <a:pt x="3" y="263"/>
                  </a:lnTo>
                  <a:lnTo>
                    <a:pt x="1" y="257"/>
                  </a:lnTo>
                  <a:lnTo>
                    <a:pt x="0" y="25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15" y="1"/>
                  </a:lnTo>
                  <a:lnTo>
                    <a:pt x="621" y="2"/>
                  </a:lnTo>
                  <a:lnTo>
                    <a:pt x="626" y="6"/>
                  </a:lnTo>
                  <a:lnTo>
                    <a:pt x="631" y="9"/>
                  </a:lnTo>
                  <a:lnTo>
                    <a:pt x="635" y="14"/>
                  </a:lnTo>
                  <a:lnTo>
                    <a:pt x="638" y="20"/>
                  </a:lnTo>
                  <a:lnTo>
                    <a:pt x="639" y="26"/>
                  </a:lnTo>
                  <a:lnTo>
                    <a:pt x="640" y="31"/>
                  </a:lnTo>
                  <a:lnTo>
                    <a:pt x="640" y="31"/>
                  </a:lnTo>
                  <a:lnTo>
                    <a:pt x="639" y="38"/>
                  </a:lnTo>
                  <a:lnTo>
                    <a:pt x="638" y="44"/>
                  </a:lnTo>
                  <a:lnTo>
                    <a:pt x="635" y="49"/>
                  </a:lnTo>
                  <a:lnTo>
                    <a:pt x="631" y="53"/>
                  </a:lnTo>
                  <a:lnTo>
                    <a:pt x="626" y="58"/>
                  </a:lnTo>
                  <a:lnTo>
                    <a:pt x="621" y="60"/>
                  </a:lnTo>
                  <a:lnTo>
                    <a:pt x="615" y="63"/>
                  </a:lnTo>
                  <a:lnTo>
                    <a:pt x="609" y="63"/>
                  </a:lnTo>
                  <a:lnTo>
                    <a:pt x="64" y="63"/>
                  </a:lnTo>
                  <a:lnTo>
                    <a:pt x="64" y="252"/>
                  </a:lnTo>
                  <a:lnTo>
                    <a:pt x="64" y="252"/>
                  </a:lnTo>
                  <a:lnTo>
                    <a:pt x="62" y="257"/>
                  </a:lnTo>
                  <a:lnTo>
                    <a:pt x="60" y="263"/>
                  </a:lnTo>
                  <a:lnTo>
                    <a:pt x="58" y="269"/>
                  </a:lnTo>
                  <a:lnTo>
                    <a:pt x="54" y="274"/>
                  </a:lnTo>
                  <a:lnTo>
                    <a:pt x="50" y="277"/>
                  </a:lnTo>
                  <a:lnTo>
                    <a:pt x="44" y="281"/>
                  </a:lnTo>
                  <a:lnTo>
                    <a:pt x="38" y="282"/>
                  </a:lnTo>
                  <a:lnTo>
                    <a:pt x="31" y="283"/>
                  </a:lnTo>
                  <a:lnTo>
                    <a:pt x="31" y="2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627938" y="2785418"/>
              <a:ext cx="50800" cy="79375"/>
            </a:xfrm>
            <a:custGeom>
              <a:rect b="b" l="l" r="r" t="t"/>
              <a:pathLst>
                <a:path extrusionOk="0" h="98" w="64">
                  <a:moveTo>
                    <a:pt x="64" y="66"/>
                  </a:moveTo>
                  <a:lnTo>
                    <a:pt x="64" y="66"/>
                  </a:lnTo>
                  <a:lnTo>
                    <a:pt x="64" y="73"/>
                  </a:lnTo>
                  <a:lnTo>
                    <a:pt x="61" y="79"/>
                  </a:lnTo>
                  <a:lnTo>
                    <a:pt x="59" y="85"/>
                  </a:lnTo>
                  <a:lnTo>
                    <a:pt x="54" y="89"/>
                  </a:lnTo>
                  <a:lnTo>
                    <a:pt x="50" y="93"/>
                  </a:lnTo>
                  <a:lnTo>
                    <a:pt x="44" y="96"/>
                  </a:lnTo>
                  <a:lnTo>
                    <a:pt x="38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25" y="98"/>
                  </a:lnTo>
                  <a:lnTo>
                    <a:pt x="19" y="96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4" y="85"/>
                  </a:lnTo>
                  <a:lnTo>
                    <a:pt x="2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5"/>
                  </a:lnTo>
                  <a:lnTo>
                    <a:pt x="54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4" y="25"/>
                  </a:lnTo>
                  <a:lnTo>
                    <a:pt x="64" y="32"/>
                  </a:lnTo>
                  <a:lnTo>
                    <a:pt x="64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294188" y="2629843"/>
              <a:ext cx="225425" cy="90488"/>
            </a:xfrm>
            <a:custGeom>
              <a:rect b="b" l="l" r="r" t="t"/>
              <a:pathLst>
                <a:path extrusionOk="0" h="115" w="285">
                  <a:moveTo>
                    <a:pt x="142" y="0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117" y="2"/>
                  </a:lnTo>
                  <a:lnTo>
                    <a:pt x="104" y="5"/>
                  </a:lnTo>
                  <a:lnTo>
                    <a:pt x="92" y="8"/>
                  </a:lnTo>
                  <a:lnTo>
                    <a:pt x="81" y="14"/>
                  </a:lnTo>
                  <a:lnTo>
                    <a:pt x="70" y="19"/>
                  </a:lnTo>
                  <a:lnTo>
                    <a:pt x="60" y="25"/>
                  </a:lnTo>
                  <a:lnTo>
                    <a:pt x="49" y="32"/>
                  </a:lnTo>
                  <a:lnTo>
                    <a:pt x="41" y="41"/>
                  </a:lnTo>
                  <a:lnTo>
                    <a:pt x="32" y="50"/>
                  </a:lnTo>
                  <a:lnTo>
                    <a:pt x="25" y="59"/>
                  </a:lnTo>
                  <a:lnTo>
                    <a:pt x="18" y="70"/>
                  </a:lnTo>
                  <a:lnTo>
                    <a:pt x="12" y="80"/>
                  </a:lnTo>
                  <a:lnTo>
                    <a:pt x="8" y="92"/>
                  </a:lnTo>
                  <a:lnTo>
                    <a:pt x="3" y="103"/>
                  </a:lnTo>
                  <a:lnTo>
                    <a:pt x="0" y="115"/>
                  </a:lnTo>
                  <a:lnTo>
                    <a:pt x="285" y="115"/>
                  </a:lnTo>
                  <a:lnTo>
                    <a:pt x="285" y="115"/>
                  </a:lnTo>
                  <a:lnTo>
                    <a:pt x="281" y="103"/>
                  </a:lnTo>
                  <a:lnTo>
                    <a:pt x="276" y="92"/>
                  </a:lnTo>
                  <a:lnTo>
                    <a:pt x="272" y="80"/>
                  </a:lnTo>
                  <a:lnTo>
                    <a:pt x="266" y="70"/>
                  </a:lnTo>
                  <a:lnTo>
                    <a:pt x="259" y="59"/>
                  </a:lnTo>
                  <a:lnTo>
                    <a:pt x="251" y="50"/>
                  </a:lnTo>
                  <a:lnTo>
                    <a:pt x="243" y="41"/>
                  </a:lnTo>
                  <a:lnTo>
                    <a:pt x="234" y="32"/>
                  </a:lnTo>
                  <a:lnTo>
                    <a:pt x="224" y="25"/>
                  </a:lnTo>
                  <a:lnTo>
                    <a:pt x="214" y="19"/>
                  </a:lnTo>
                  <a:lnTo>
                    <a:pt x="204" y="14"/>
                  </a:lnTo>
                  <a:lnTo>
                    <a:pt x="192" y="8"/>
                  </a:lnTo>
                  <a:lnTo>
                    <a:pt x="180" y="5"/>
                  </a:lnTo>
                  <a:lnTo>
                    <a:pt x="168" y="2"/>
                  </a:lnTo>
                  <a:lnTo>
                    <a:pt x="155" y="0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262438" y="2604443"/>
              <a:ext cx="288925" cy="142875"/>
            </a:xfrm>
            <a:custGeom>
              <a:rect b="b" l="l" r="r" t="t"/>
              <a:pathLst>
                <a:path extrusionOk="0" h="179" w="364">
                  <a:moveTo>
                    <a:pt x="364" y="179"/>
                  </a:moveTo>
                  <a:lnTo>
                    <a:pt x="0" y="17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2" y="126"/>
                  </a:lnTo>
                  <a:lnTo>
                    <a:pt x="18" y="111"/>
                  </a:lnTo>
                  <a:lnTo>
                    <a:pt x="23" y="97"/>
                  </a:lnTo>
                  <a:lnTo>
                    <a:pt x="32" y="84"/>
                  </a:lnTo>
                  <a:lnTo>
                    <a:pt x="40" y="71"/>
                  </a:lnTo>
                  <a:lnTo>
                    <a:pt x="49" y="60"/>
                  </a:lnTo>
                  <a:lnTo>
                    <a:pt x="59" y="49"/>
                  </a:lnTo>
                  <a:lnTo>
                    <a:pt x="71" y="39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08" y="16"/>
                  </a:lnTo>
                  <a:lnTo>
                    <a:pt x="122" y="10"/>
                  </a:lnTo>
                  <a:lnTo>
                    <a:pt x="137" y="5"/>
                  </a:lnTo>
                  <a:lnTo>
                    <a:pt x="151" y="2"/>
                  </a:lnTo>
                  <a:lnTo>
                    <a:pt x="167" y="1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97" y="1"/>
                  </a:lnTo>
                  <a:lnTo>
                    <a:pt x="212" y="2"/>
                  </a:lnTo>
                  <a:lnTo>
                    <a:pt x="227" y="5"/>
                  </a:lnTo>
                  <a:lnTo>
                    <a:pt x="242" y="10"/>
                  </a:lnTo>
                  <a:lnTo>
                    <a:pt x="256" y="16"/>
                  </a:lnTo>
                  <a:lnTo>
                    <a:pt x="269" y="23"/>
                  </a:lnTo>
                  <a:lnTo>
                    <a:pt x="282" y="31"/>
                  </a:lnTo>
                  <a:lnTo>
                    <a:pt x="293" y="39"/>
                  </a:lnTo>
                  <a:lnTo>
                    <a:pt x="305" y="49"/>
                  </a:lnTo>
                  <a:lnTo>
                    <a:pt x="315" y="60"/>
                  </a:lnTo>
                  <a:lnTo>
                    <a:pt x="325" y="71"/>
                  </a:lnTo>
                  <a:lnTo>
                    <a:pt x="333" y="84"/>
                  </a:lnTo>
                  <a:lnTo>
                    <a:pt x="341" y="97"/>
                  </a:lnTo>
                  <a:lnTo>
                    <a:pt x="347" y="111"/>
                  </a:lnTo>
                  <a:lnTo>
                    <a:pt x="352" y="126"/>
                  </a:lnTo>
                  <a:lnTo>
                    <a:pt x="356" y="141"/>
                  </a:lnTo>
                  <a:lnTo>
                    <a:pt x="364" y="179"/>
                  </a:lnTo>
                  <a:close/>
                  <a:moveTo>
                    <a:pt x="88" y="115"/>
                  </a:moveTo>
                  <a:lnTo>
                    <a:pt x="276" y="115"/>
                  </a:lnTo>
                  <a:lnTo>
                    <a:pt x="276" y="115"/>
                  </a:lnTo>
                  <a:lnTo>
                    <a:pt x="268" y="104"/>
                  </a:lnTo>
                  <a:lnTo>
                    <a:pt x="259" y="95"/>
                  </a:lnTo>
                  <a:lnTo>
                    <a:pt x="248" y="85"/>
                  </a:lnTo>
                  <a:lnTo>
                    <a:pt x="237" y="78"/>
                  </a:lnTo>
                  <a:lnTo>
                    <a:pt x="224" y="73"/>
                  </a:lnTo>
                  <a:lnTo>
                    <a:pt x="210" y="68"/>
                  </a:lnTo>
                  <a:lnTo>
                    <a:pt x="196" y="66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6"/>
                  </a:lnTo>
                  <a:lnTo>
                    <a:pt x="154" y="68"/>
                  </a:lnTo>
                  <a:lnTo>
                    <a:pt x="140" y="73"/>
                  </a:lnTo>
                  <a:lnTo>
                    <a:pt x="128" y="78"/>
                  </a:lnTo>
                  <a:lnTo>
                    <a:pt x="116" y="85"/>
                  </a:lnTo>
                  <a:lnTo>
                    <a:pt x="106" y="95"/>
                  </a:lnTo>
                  <a:lnTo>
                    <a:pt x="96" y="104"/>
                  </a:lnTo>
                  <a:lnTo>
                    <a:pt x="88" y="115"/>
                  </a:lnTo>
                  <a:lnTo>
                    <a:pt x="88" y="11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873501" y="1351905"/>
              <a:ext cx="1066800" cy="1066800"/>
            </a:xfrm>
            <a:custGeom>
              <a:rect b="b" l="l" r="r" t="t"/>
              <a:pathLst>
                <a:path extrusionOk="0" h="1345" w="1344">
                  <a:moveTo>
                    <a:pt x="1147" y="1148"/>
                  </a:moveTo>
                  <a:lnTo>
                    <a:pt x="1147" y="1148"/>
                  </a:lnTo>
                  <a:lnTo>
                    <a:pt x="1123" y="1172"/>
                  </a:lnTo>
                  <a:lnTo>
                    <a:pt x="1096" y="1194"/>
                  </a:lnTo>
                  <a:lnTo>
                    <a:pt x="1069" y="1215"/>
                  </a:lnTo>
                  <a:lnTo>
                    <a:pt x="1042" y="1233"/>
                  </a:lnTo>
                  <a:lnTo>
                    <a:pt x="1014" y="1252"/>
                  </a:lnTo>
                  <a:lnTo>
                    <a:pt x="985" y="1268"/>
                  </a:lnTo>
                  <a:lnTo>
                    <a:pt x="955" y="1282"/>
                  </a:lnTo>
                  <a:lnTo>
                    <a:pt x="925" y="1296"/>
                  </a:lnTo>
                  <a:lnTo>
                    <a:pt x="895" y="1307"/>
                  </a:lnTo>
                  <a:lnTo>
                    <a:pt x="863" y="1317"/>
                  </a:lnTo>
                  <a:lnTo>
                    <a:pt x="832" y="1325"/>
                  </a:lnTo>
                  <a:lnTo>
                    <a:pt x="801" y="1332"/>
                  </a:lnTo>
                  <a:lnTo>
                    <a:pt x="768" y="1338"/>
                  </a:lnTo>
                  <a:lnTo>
                    <a:pt x="737" y="1341"/>
                  </a:lnTo>
                  <a:lnTo>
                    <a:pt x="705" y="1343"/>
                  </a:lnTo>
                  <a:lnTo>
                    <a:pt x="672" y="1345"/>
                  </a:lnTo>
                  <a:lnTo>
                    <a:pt x="640" y="1343"/>
                  </a:lnTo>
                  <a:lnTo>
                    <a:pt x="607" y="1341"/>
                  </a:lnTo>
                  <a:lnTo>
                    <a:pt x="576" y="1338"/>
                  </a:lnTo>
                  <a:lnTo>
                    <a:pt x="544" y="1332"/>
                  </a:lnTo>
                  <a:lnTo>
                    <a:pt x="512" y="1325"/>
                  </a:lnTo>
                  <a:lnTo>
                    <a:pt x="481" y="1317"/>
                  </a:lnTo>
                  <a:lnTo>
                    <a:pt x="450" y="1307"/>
                  </a:lnTo>
                  <a:lnTo>
                    <a:pt x="420" y="1296"/>
                  </a:lnTo>
                  <a:lnTo>
                    <a:pt x="389" y="1282"/>
                  </a:lnTo>
                  <a:lnTo>
                    <a:pt x="359" y="1268"/>
                  </a:lnTo>
                  <a:lnTo>
                    <a:pt x="330" y="1252"/>
                  </a:lnTo>
                  <a:lnTo>
                    <a:pt x="303" y="1233"/>
                  </a:lnTo>
                  <a:lnTo>
                    <a:pt x="275" y="1215"/>
                  </a:lnTo>
                  <a:lnTo>
                    <a:pt x="248" y="1194"/>
                  </a:lnTo>
                  <a:lnTo>
                    <a:pt x="222" y="1172"/>
                  </a:lnTo>
                  <a:lnTo>
                    <a:pt x="197" y="1148"/>
                  </a:lnTo>
                  <a:lnTo>
                    <a:pt x="197" y="1148"/>
                  </a:lnTo>
                  <a:lnTo>
                    <a:pt x="173" y="1122"/>
                  </a:lnTo>
                  <a:lnTo>
                    <a:pt x="151" y="1097"/>
                  </a:lnTo>
                  <a:lnTo>
                    <a:pt x="130" y="1070"/>
                  </a:lnTo>
                  <a:lnTo>
                    <a:pt x="110" y="1042"/>
                  </a:lnTo>
                  <a:lnTo>
                    <a:pt x="93" y="1014"/>
                  </a:lnTo>
                  <a:lnTo>
                    <a:pt x="77" y="985"/>
                  </a:lnTo>
                  <a:lnTo>
                    <a:pt x="63" y="955"/>
                  </a:lnTo>
                  <a:lnTo>
                    <a:pt x="49" y="925"/>
                  </a:lnTo>
                  <a:lnTo>
                    <a:pt x="37" y="895"/>
                  </a:lnTo>
                  <a:lnTo>
                    <a:pt x="28" y="864"/>
                  </a:lnTo>
                  <a:lnTo>
                    <a:pt x="19" y="832"/>
                  </a:lnTo>
                  <a:lnTo>
                    <a:pt x="12" y="801"/>
                  </a:lnTo>
                  <a:lnTo>
                    <a:pt x="7" y="769"/>
                  </a:lnTo>
                  <a:lnTo>
                    <a:pt x="3" y="736"/>
                  </a:lnTo>
                  <a:lnTo>
                    <a:pt x="0" y="705"/>
                  </a:lnTo>
                  <a:lnTo>
                    <a:pt x="0" y="673"/>
                  </a:lnTo>
                  <a:lnTo>
                    <a:pt x="0" y="640"/>
                  </a:lnTo>
                  <a:lnTo>
                    <a:pt x="3" y="608"/>
                  </a:lnTo>
                  <a:lnTo>
                    <a:pt x="7" y="576"/>
                  </a:lnTo>
                  <a:lnTo>
                    <a:pt x="12" y="544"/>
                  </a:lnTo>
                  <a:lnTo>
                    <a:pt x="19" y="513"/>
                  </a:lnTo>
                  <a:lnTo>
                    <a:pt x="28" y="481"/>
                  </a:lnTo>
                  <a:lnTo>
                    <a:pt x="37" y="450"/>
                  </a:lnTo>
                  <a:lnTo>
                    <a:pt x="49" y="419"/>
                  </a:lnTo>
                  <a:lnTo>
                    <a:pt x="62" y="390"/>
                  </a:lnTo>
                  <a:lnTo>
                    <a:pt x="77" y="360"/>
                  </a:lnTo>
                  <a:lnTo>
                    <a:pt x="93" y="331"/>
                  </a:lnTo>
                  <a:lnTo>
                    <a:pt x="110" y="303"/>
                  </a:lnTo>
                  <a:lnTo>
                    <a:pt x="130" y="275"/>
                  </a:lnTo>
                  <a:lnTo>
                    <a:pt x="151" y="248"/>
                  </a:lnTo>
                  <a:lnTo>
                    <a:pt x="173" y="222"/>
                  </a:lnTo>
                  <a:lnTo>
                    <a:pt x="197" y="197"/>
                  </a:lnTo>
                  <a:lnTo>
                    <a:pt x="197" y="197"/>
                  </a:lnTo>
                  <a:lnTo>
                    <a:pt x="222" y="173"/>
                  </a:lnTo>
                  <a:lnTo>
                    <a:pt x="248" y="151"/>
                  </a:lnTo>
                  <a:lnTo>
                    <a:pt x="275" y="130"/>
                  </a:lnTo>
                  <a:lnTo>
                    <a:pt x="303" y="111"/>
                  </a:lnTo>
                  <a:lnTo>
                    <a:pt x="330" y="93"/>
                  </a:lnTo>
                  <a:lnTo>
                    <a:pt x="359" y="77"/>
                  </a:lnTo>
                  <a:lnTo>
                    <a:pt x="389" y="62"/>
                  </a:lnTo>
                  <a:lnTo>
                    <a:pt x="420" y="49"/>
                  </a:lnTo>
                  <a:lnTo>
                    <a:pt x="450" y="38"/>
                  </a:lnTo>
                  <a:lnTo>
                    <a:pt x="481" y="27"/>
                  </a:lnTo>
                  <a:lnTo>
                    <a:pt x="512" y="19"/>
                  </a:lnTo>
                  <a:lnTo>
                    <a:pt x="544" y="12"/>
                  </a:lnTo>
                  <a:lnTo>
                    <a:pt x="576" y="7"/>
                  </a:lnTo>
                  <a:lnTo>
                    <a:pt x="607" y="3"/>
                  </a:lnTo>
                  <a:lnTo>
                    <a:pt x="640" y="0"/>
                  </a:lnTo>
                  <a:lnTo>
                    <a:pt x="672" y="0"/>
                  </a:lnTo>
                  <a:lnTo>
                    <a:pt x="705" y="0"/>
                  </a:lnTo>
                  <a:lnTo>
                    <a:pt x="737" y="3"/>
                  </a:lnTo>
                  <a:lnTo>
                    <a:pt x="768" y="7"/>
                  </a:lnTo>
                  <a:lnTo>
                    <a:pt x="801" y="12"/>
                  </a:lnTo>
                  <a:lnTo>
                    <a:pt x="832" y="19"/>
                  </a:lnTo>
                  <a:lnTo>
                    <a:pt x="863" y="27"/>
                  </a:lnTo>
                  <a:lnTo>
                    <a:pt x="895" y="38"/>
                  </a:lnTo>
                  <a:lnTo>
                    <a:pt x="925" y="49"/>
                  </a:lnTo>
                  <a:lnTo>
                    <a:pt x="955" y="62"/>
                  </a:lnTo>
                  <a:lnTo>
                    <a:pt x="985" y="77"/>
                  </a:lnTo>
                  <a:lnTo>
                    <a:pt x="1014" y="93"/>
                  </a:lnTo>
                  <a:lnTo>
                    <a:pt x="1042" y="111"/>
                  </a:lnTo>
                  <a:lnTo>
                    <a:pt x="1069" y="130"/>
                  </a:lnTo>
                  <a:lnTo>
                    <a:pt x="1096" y="151"/>
                  </a:lnTo>
                  <a:lnTo>
                    <a:pt x="1123" y="173"/>
                  </a:lnTo>
                  <a:lnTo>
                    <a:pt x="1147" y="197"/>
                  </a:lnTo>
                  <a:lnTo>
                    <a:pt x="1147" y="197"/>
                  </a:lnTo>
                  <a:lnTo>
                    <a:pt x="1171" y="222"/>
                  </a:lnTo>
                  <a:lnTo>
                    <a:pt x="1193" y="248"/>
                  </a:lnTo>
                  <a:lnTo>
                    <a:pt x="1214" y="275"/>
                  </a:lnTo>
                  <a:lnTo>
                    <a:pt x="1234" y="303"/>
                  </a:lnTo>
                  <a:lnTo>
                    <a:pt x="1251" y="331"/>
                  </a:lnTo>
                  <a:lnTo>
                    <a:pt x="1268" y="360"/>
                  </a:lnTo>
                  <a:lnTo>
                    <a:pt x="1281" y="390"/>
                  </a:lnTo>
                  <a:lnTo>
                    <a:pt x="1295" y="419"/>
                  </a:lnTo>
                  <a:lnTo>
                    <a:pt x="1307" y="450"/>
                  </a:lnTo>
                  <a:lnTo>
                    <a:pt x="1316" y="481"/>
                  </a:lnTo>
                  <a:lnTo>
                    <a:pt x="1325" y="513"/>
                  </a:lnTo>
                  <a:lnTo>
                    <a:pt x="1332" y="544"/>
                  </a:lnTo>
                  <a:lnTo>
                    <a:pt x="1337" y="576"/>
                  </a:lnTo>
                  <a:lnTo>
                    <a:pt x="1342" y="608"/>
                  </a:lnTo>
                  <a:lnTo>
                    <a:pt x="1344" y="640"/>
                  </a:lnTo>
                  <a:lnTo>
                    <a:pt x="1344" y="673"/>
                  </a:lnTo>
                  <a:lnTo>
                    <a:pt x="1344" y="705"/>
                  </a:lnTo>
                  <a:lnTo>
                    <a:pt x="1342" y="736"/>
                  </a:lnTo>
                  <a:lnTo>
                    <a:pt x="1337" y="769"/>
                  </a:lnTo>
                  <a:lnTo>
                    <a:pt x="1332" y="801"/>
                  </a:lnTo>
                  <a:lnTo>
                    <a:pt x="1325" y="832"/>
                  </a:lnTo>
                  <a:lnTo>
                    <a:pt x="1316" y="864"/>
                  </a:lnTo>
                  <a:lnTo>
                    <a:pt x="1307" y="895"/>
                  </a:lnTo>
                  <a:lnTo>
                    <a:pt x="1295" y="925"/>
                  </a:lnTo>
                  <a:lnTo>
                    <a:pt x="1281" y="955"/>
                  </a:lnTo>
                  <a:lnTo>
                    <a:pt x="1268" y="985"/>
                  </a:lnTo>
                  <a:lnTo>
                    <a:pt x="1251" y="1014"/>
                  </a:lnTo>
                  <a:lnTo>
                    <a:pt x="1234" y="1042"/>
                  </a:lnTo>
                  <a:lnTo>
                    <a:pt x="1214" y="1070"/>
                  </a:lnTo>
                  <a:lnTo>
                    <a:pt x="1193" y="1097"/>
                  </a:lnTo>
                  <a:lnTo>
                    <a:pt x="1171" y="1122"/>
                  </a:lnTo>
                  <a:lnTo>
                    <a:pt x="1147" y="1148"/>
                  </a:lnTo>
                  <a:lnTo>
                    <a:pt x="1147" y="114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848101" y="1326505"/>
              <a:ext cx="1117600" cy="1117601"/>
            </a:xfrm>
            <a:custGeom>
              <a:rect b="b" l="l" r="r" t="t"/>
              <a:pathLst>
                <a:path extrusionOk="0" h="1409" w="1408">
                  <a:moveTo>
                    <a:pt x="704" y="1409"/>
                  </a:moveTo>
                  <a:lnTo>
                    <a:pt x="704" y="1409"/>
                  </a:lnTo>
                  <a:lnTo>
                    <a:pt x="669" y="1408"/>
                  </a:lnTo>
                  <a:lnTo>
                    <a:pt x="635" y="1405"/>
                  </a:lnTo>
                  <a:lnTo>
                    <a:pt x="600" y="1401"/>
                  </a:lnTo>
                  <a:lnTo>
                    <a:pt x="565" y="1395"/>
                  </a:lnTo>
                  <a:lnTo>
                    <a:pt x="532" y="1388"/>
                  </a:lnTo>
                  <a:lnTo>
                    <a:pt x="499" y="1379"/>
                  </a:lnTo>
                  <a:lnTo>
                    <a:pt x="467" y="1368"/>
                  </a:lnTo>
                  <a:lnTo>
                    <a:pt x="434" y="1356"/>
                  </a:lnTo>
                  <a:lnTo>
                    <a:pt x="403" y="1342"/>
                  </a:lnTo>
                  <a:lnTo>
                    <a:pt x="373" y="1327"/>
                  </a:lnTo>
                  <a:lnTo>
                    <a:pt x="343" y="1309"/>
                  </a:lnTo>
                  <a:lnTo>
                    <a:pt x="314" y="1291"/>
                  </a:lnTo>
                  <a:lnTo>
                    <a:pt x="285" y="1271"/>
                  </a:lnTo>
                  <a:lnTo>
                    <a:pt x="258" y="1249"/>
                  </a:lnTo>
                  <a:lnTo>
                    <a:pt x="232" y="1227"/>
                  </a:lnTo>
                  <a:lnTo>
                    <a:pt x="206" y="1203"/>
                  </a:lnTo>
                  <a:lnTo>
                    <a:pt x="206" y="1203"/>
                  </a:lnTo>
                  <a:lnTo>
                    <a:pt x="181" y="1176"/>
                  </a:lnTo>
                  <a:lnTo>
                    <a:pt x="157" y="1149"/>
                  </a:lnTo>
                  <a:lnTo>
                    <a:pt x="137" y="1120"/>
                  </a:lnTo>
                  <a:lnTo>
                    <a:pt x="116" y="1093"/>
                  </a:lnTo>
                  <a:lnTo>
                    <a:pt x="97" y="1063"/>
                  </a:lnTo>
                  <a:lnTo>
                    <a:pt x="81" y="1032"/>
                  </a:lnTo>
                  <a:lnTo>
                    <a:pt x="65" y="1001"/>
                  </a:lnTo>
                  <a:lnTo>
                    <a:pt x="52" y="970"/>
                  </a:lnTo>
                  <a:lnTo>
                    <a:pt x="39" y="937"/>
                  </a:lnTo>
                  <a:lnTo>
                    <a:pt x="29" y="905"/>
                  </a:lnTo>
                  <a:lnTo>
                    <a:pt x="21" y="873"/>
                  </a:lnTo>
                  <a:lnTo>
                    <a:pt x="13" y="839"/>
                  </a:lnTo>
                  <a:lnTo>
                    <a:pt x="7" y="805"/>
                  </a:lnTo>
                  <a:lnTo>
                    <a:pt x="3" y="772"/>
                  </a:lnTo>
                  <a:lnTo>
                    <a:pt x="1" y="738"/>
                  </a:lnTo>
                  <a:lnTo>
                    <a:pt x="0" y="705"/>
                  </a:lnTo>
                  <a:lnTo>
                    <a:pt x="1" y="671"/>
                  </a:lnTo>
                  <a:lnTo>
                    <a:pt x="3" y="636"/>
                  </a:lnTo>
                  <a:lnTo>
                    <a:pt x="7" y="603"/>
                  </a:lnTo>
                  <a:lnTo>
                    <a:pt x="13" y="570"/>
                  </a:lnTo>
                  <a:lnTo>
                    <a:pt x="21" y="536"/>
                  </a:lnTo>
                  <a:lnTo>
                    <a:pt x="29" y="504"/>
                  </a:lnTo>
                  <a:lnTo>
                    <a:pt x="39" y="472"/>
                  </a:lnTo>
                  <a:lnTo>
                    <a:pt x="52" y="439"/>
                  </a:lnTo>
                  <a:lnTo>
                    <a:pt x="65" y="408"/>
                  </a:lnTo>
                  <a:lnTo>
                    <a:pt x="81" y="377"/>
                  </a:lnTo>
                  <a:lnTo>
                    <a:pt x="97" y="346"/>
                  </a:lnTo>
                  <a:lnTo>
                    <a:pt x="116" y="316"/>
                  </a:lnTo>
                  <a:lnTo>
                    <a:pt x="137" y="287"/>
                  </a:lnTo>
                  <a:lnTo>
                    <a:pt x="157" y="260"/>
                  </a:lnTo>
                  <a:lnTo>
                    <a:pt x="181" y="232"/>
                  </a:lnTo>
                  <a:lnTo>
                    <a:pt x="206" y="206"/>
                  </a:lnTo>
                  <a:lnTo>
                    <a:pt x="206" y="206"/>
                  </a:lnTo>
                  <a:lnTo>
                    <a:pt x="232" y="182"/>
                  </a:lnTo>
                  <a:lnTo>
                    <a:pt x="258" y="159"/>
                  </a:lnTo>
                  <a:lnTo>
                    <a:pt x="285" y="138"/>
                  </a:lnTo>
                  <a:lnTo>
                    <a:pt x="314" y="118"/>
                  </a:lnTo>
                  <a:lnTo>
                    <a:pt x="343" y="100"/>
                  </a:lnTo>
                  <a:lnTo>
                    <a:pt x="373" y="82"/>
                  </a:lnTo>
                  <a:lnTo>
                    <a:pt x="403" y="67"/>
                  </a:lnTo>
                  <a:lnTo>
                    <a:pt x="434" y="53"/>
                  </a:lnTo>
                  <a:lnTo>
                    <a:pt x="467" y="41"/>
                  </a:lnTo>
                  <a:lnTo>
                    <a:pt x="499" y="30"/>
                  </a:lnTo>
                  <a:lnTo>
                    <a:pt x="532" y="21"/>
                  </a:lnTo>
                  <a:lnTo>
                    <a:pt x="565" y="13"/>
                  </a:lnTo>
                  <a:lnTo>
                    <a:pt x="600" y="7"/>
                  </a:lnTo>
                  <a:lnTo>
                    <a:pt x="635" y="4"/>
                  </a:lnTo>
                  <a:lnTo>
                    <a:pt x="669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39" y="0"/>
                  </a:lnTo>
                  <a:lnTo>
                    <a:pt x="774" y="4"/>
                  </a:lnTo>
                  <a:lnTo>
                    <a:pt x="808" y="7"/>
                  </a:lnTo>
                  <a:lnTo>
                    <a:pt x="843" y="13"/>
                  </a:lnTo>
                  <a:lnTo>
                    <a:pt x="877" y="21"/>
                  </a:lnTo>
                  <a:lnTo>
                    <a:pt x="909" y="30"/>
                  </a:lnTo>
                  <a:lnTo>
                    <a:pt x="942" y="41"/>
                  </a:lnTo>
                  <a:lnTo>
                    <a:pt x="974" y="53"/>
                  </a:lnTo>
                  <a:lnTo>
                    <a:pt x="1005" y="67"/>
                  </a:lnTo>
                  <a:lnTo>
                    <a:pt x="1035" y="82"/>
                  </a:lnTo>
                  <a:lnTo>
                    <a:pt x="1066" y="100"/>
                  </a:lnTo>
                  <a:lnTo>
                    <a:pt x="1094" y="118"/>
                  </a:lnTo>
                  <a:lnTo>
                    <a:pt x="1123" y="138"/>
                  </a:lnTo>
                  <a:lnTo>
                    <a:pt x="1150" y="159"/>
                  </a:lnTo>
                  <a:lnTo>
                    <a:pt x="1177" y="182"/>
                  </a:lnTo>
                  <a:lnTo>
                    <a:pt x="1202" y="206"/>
                  </a:lnTo>
                  <a:lnTo>
                    <a:pt x="1202" y="206"/>
                  </a:lnTo>
                  <a:lnTo>
                    <a:pt x="1228" y="232"/>
                  </a:lnTo>
                  <a:lnTo>
                    <a:pt x="1251" y="260"/>
                  </a:lnTo>
                  <a:lnTo>
                    <a:pt x="1272" y="287"/>
                  </a:lnTo>
                  <a:lnTo>
                    <a:pt x="1293" y="316"/>
                  </a:lnTo>
                  <a:lnTo>
                    <a:pt x="1311" y="346"/>
                  </a:lnTo>
                  <a:lnTo>
                    <a:pt x="1327" y="377"/>
                  </a:lnTo>
                  <a:lnTo>
                    <a:pt x="1344" y="408"/>
                  </a:lnTo>
                  <a:lnTo>
                    <a:pt x="1356" y="439"/>
                  </a:lnTo>
                  <a:lnTo>
                    <a:pt x="1369" y="472"/>
                  </a:lnTo>
                  <a:lnTo>
                    <a:pt x="1379" y="504"/>
                  </a:lnTo>
                  <a:lnTo>
                    <a:pt x="1388" y="536"/>
                  </a:lnTo>
                  <a:lnTo>
                    <a:pt x="1396" y="570"/>
                  </a:lnTo>
                  <a:lnTo>
                    <a:pt x="1401" y="603"/>
                  </a:lnTo>
                  <a:lnTo>
                    <a:pt x="1405" y="637"/>
                  </a:lnTo>
                  <a:lnTo>
                    <a:pt x="1407" y="671"/>
                  </a:lnTo>
                  <a:lnTo>
                    <a:pt x="1408" y="705"/>
                  </a:lnTo>
                  <a:lnTo>
                    <a:pt x="1407" y="738"/>
                  </a:lnTo>
                  <a:lnTo>
                    <a:pt x="1405" y="772"/>
                  </a:lnTo>
                  <a:lnTo>
                    <a:pt x="1401" y="805"/>
                  </a:lnTo>
                  <a:lnTo>
                    <a:pt x="1396" y="839"/>
                  </a:lnTo>
                  <a:lnTo>
                    <a:pt x="1388" y="873"/>
                  </a:lnTo>
                  <a:lnTo>
                    <a:pt x="1379" y="905"/>
                  </a:lnTo>
                  <a:lnTo>
                    <a:pt x="1369" y="937"/>
                  </a:lnTo>
                  <a:lnTo>
                    <a:pt x="1356" y="970"/>
                  </a:lnTo>
                  <a:lnTo>
                    <a:pt x="1342" y="1001"/>
                  </a:lnTo>
                  <a:lnTo>
                    <a:pt x="1327" y="1032"/>
                  </a:lnTo>
                  <a:lnTo>
                    <a:pt x="1311" y="1063"/>
                  </a:lnTo>
                  <a:lnTo>
                    <a:pt x="1293" y="1093"/>
                  </a:lnTo>
                  <a:lnTo>
                    <a:pt x="1272" y="1120"/>
                  </a:lnTo>
                  <a:lnTo>
                    <a:pt x="1251" y="1149"/>
                  </a:lnTo>
                  <a:lnTo>
                    <a:pt x="1227" y="1176"/>
                  </a:lnTo>
                  <a:lnTo>
                    <a:pt x="1202" y="1203"/>
                  </a:lnTo>
                  <a:lnTo>
                    <a:pt x="1202" y="1203"/>
                  </a:lnTo>
                  <a:lnTo>
                    <a:pt x="1177" y="1227"/>
                  </a:lnTo>
                  <a:lnTo>
                    <a:pt x="1150" y="1249"/>
                  </a:lnTo>
                  <a:lnTo>
                    <a:pt x="1123" y="1271"/>
                  </a:lnTo>
                  <a:lnTo>
                    <a:pt x="1094" y="1291"/>
                  </a:lnTo>
                  <a:lnTo>
                    <a:pt x="1066" y="1309"/>
                  </a:lnTo>
                  <a:lnTo>
                    <a:pt x="1035" y="1327"/>
                  </a:lnTo>
                  <a:lnTo>
                    <a:pt x="1005" y="1342"/>
                  </a:lnTo>
                  <a:lnTo>
                    <a:pt x="974" y="1356"/>
                  </a:lnTo>
                  <a:lnTo>
                    <a:pt x="942" y="1368"/>
                  </a:lnTo>
                  <a:lnTo>
                    <a:pt x="909" y="1379"/>
                  </a:lnTo>
                  <a:lnTo>
                    <a:pt x="877" y="1388"/>
                  </a:lnTo>
                  <a:lnTo>
                    <a:pt x="843" y="1395"/>
                  </a:lnTo>
                  <a:lnTo>
                    <a:pt x="808" y="1401"/>
                  </a:lnTo>
                  <a:lnTo>
                    <a:pt x="774" y="1405"/>
                  </a:lnTo>
                  <a:lnTo>
                    <a:pt x="739" y="1408"/>
                  </a:lnTo>
                  <a:lnTo>
                    <a:pt x="704" y="1409"/>
                  </a:lnTo>
                  <a:lnTo>
                    <a:pt x="704" y="1409"/>
                  </a:lnTo>
                  <a:close/>
                  <a:moveTo>
                    <a:pt x="704" y="64"/>
                  </a:moveTo>
                  <a:lnTo>
                    <a:pt x="704" y="64"/>
                  </a:lnTo>
                  <a:lnTo>
                    <a:pt x="672" y="65"/>
                  </a:lnTo>
                  <a:lnTo>
                    <a:pt x="640" y="67"/>
                  </a:lnTo>
                  <a:lnTo>
                    <a:pt x="609" y="71"/>
                  </a:lnTo>
                  <a:lnTo>
                    <a:pt x="578" y="77"/>
                  </a:lnTo>
                  <a:lnTo>
                    <a:pt x="548" y="83"/>
                  </a:lnTo>
                  <a:lnTo>
                    <a:pt x="518" y="92"/>
                  </a:lnTo>
                  <a:lnTo>
                    <a:pt x="489" y="102"/>
                  </a:lnTo>
                  <a:lnTo>
                    <a:pt x="459" y="112"/>
                  </a:lnTo>
                  <a:lnTo>
                    <a:pt x="431" y="125"/>
                  </a:lnTo>
                  <a:lnTo>
                    <a:pt x="403" y="139"/>
                  </a:lnTo>
                  <a:lnTo>
                    <a:pt x="375" y="154"/>
                  </a:lnTo>
                  <a:lnTo>
                    <a:pt x="350" y="172"/>
                  </a:lnTo>
                  <a:lnTo>
                    <a:pt x="324" y="190"/>
                  </a:lnTo>
                  <a:lnTo>
                    <a:pt x="299" y="209"/>
                  </a:lnTo>
                  <a:lnTo>
                    <a:pt x="274" y="229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229" y="276"/>
                  </a:lnTo>
                  <a:lnTo>
                    <a:pt x="207" y="300"/>
                  </a:lnTo>
                  <a:lnTo>
                    <a:pt x="188" y="326"/>
                  </a:lnTo>
                  <a:lnTo>
                    <a:pt x="170" y="352"/>
                  </a:lnTo>
                  <a:lnTo>
                    <a:pt x="153" y="379"/>
                  </a:lnTo>
                  <a:lnTo>
                    <a:pt x="138" y="407"/>
                  </a:lnTo>
                  <a:lnTo>
                    <a:pt x="124" y="435"/>
                  </a:lnTo>
                  <a:lnTo>
                    <a:pt x="111" y="464"/>
                  </a:lnTo>
                  <a:lnTo>
                    <a:pt x="101" y="492"/>
                  </a:lnTo>
                  <a:lnTo>
                    <a:pt x="91" y="521"/>
                  </a:lnTo>
                  <a:lnTo>
                    <a:pt x="83" y="552"/>
                  </a:lnTo>
                  <a:lnTo>
                    <a:pt x="76" y="582"/>
                  </a:lnTo>
                  <a:lnTo>
                    <a:pt x="72" y="612"/>
                  </a:lnTo>
                  <a:lnTo>
                    <a:pt x="67" y="643"/>
                  </a:lnTo>
                  <a:lnTo>
                    <a:pt x="65" y="673"/>
                  </a:lnTo>
                  <a:lnTo>
                    <a:pt x="65" y="705"/>
                  </a:lnTo>
                  <a:lnTo>
                    <a:pt x="65" y="735"/>
                  </a:lnTo>
                  <a:lnTo>
                    <a:pt x="67" y="766"/>
                  </a:lnTo>
                  <a:lnTo>
                    <a:pt x="72" y="796"/>
                  </a:lnTo>
                  <a:lnTo>
                    <a:pt x="76" y="826"/>
                  </a:lnTo>
                  <a:lnTo>
                    <a:pt x="83" y="856"/>
                  </a:lnTo>
                  <a:lnTo>
                    <a:pt x="91" y="886"/>
                  </a:lnTo>
                  <a:lnTo>
                    <a:pt x="101" y="917"/>
                  </a:lnTo>
                  <a:lnTo>
                    <a:pt x="111" y="946"/>
                  </a:lnTo>
                  <a:lnTo>
                    <a:pt x="124" y="974"/>
                  </a:lnTo>
                  <a:lnTo>
                    <a:pt x="138" y="1002"/>
                  </a:lnTo>
                  <a:lnTo>
                    <a:pt x="153" y="1030"/>
                  </a:lnTo>
                  <a:lnTo>
                    <a:pt x="170" y="1057"/>
                  </a:lnTo>
                  <a:lnTo>
                    <a:pt x="188" y="1083"/>
                  </a:lnTo>
                  <a:lnTo>
                    <a:pt x="208" y="1109"/>
                  </a:lnTo>
                  <a:lnTo>
                    <a:pt x="229" y="1133"/>
                  </a:lnTo>
                  <a:lnTo>
                    <a:pt x="251" y="1156"/>
                  </a:lnTo>
                  <a:lnTo>
                    <a:pt x="251" y="1156"/>
                  </a:lnTo>
                  <a:lnTo>
                    <a:pt x="274" y="1178"/>
                  </a:lnTo>
                  <a:lnTo>
                    <a:pt x="299" y="1199"/>
                  </a:lnTo>
                  <a:lnTo>
                    <a:pt x="324" y="1219"/>
                  </a:lnTo>
                  <a:lnTo>
                    <a:pt x="350" y="1237"/>
                  </a:lnTo>
                  <a:lnTo>
                    <a:pt x="376" y="1254"/>
                  </a:lnTo>
                  <a:lnTo>
                    <a:pt x="403" y="1269"/>
                  </a:lnTo>
                  <a:lnTo>
                    <a:pt x="431" y="1284"/>
                  </a:lnTo>
                  <a:lnTo>
                    <a:pt x="459" y="1295"/>
                  </a:lnTo>
                  <a:lnTo>
                    <a:pt x="489" y="1307"/>
                  </a:lnTo>
                  <a:lnTo>
                    <a:pt x="518" y="1317"/>
                  </a:lnTo>
                  <a:lnTo>
                    <a:pt x="548" y="1326"/>
                  </a:lnTo>
                  <a:lnTo>
                    <a:pt x="578" y="1332"/>
                  </a:lnTo>
                  <a:lnTo>
                    <a:pt x="609" y="1337"/>
                  </a:lnTo>
                  <a:lnTo>
                    <a:pt x="640" y="1342"/>
                  </a:lnTo>
                  <a:lnTo>
                    <a:pt x="672" y="1344"/>
                  </a:lnTo>
                  <a:lnTo>
                    <a:pt x="704" y="1344"/>
                  </a:lnTo>
                  <a:lnTo>
                    <a:pt x="704" y="1344"/>
                  </a:lnTo>
                  <a:lnTo>
                    <a:pt x="737" y="1344"/>
                  </a:lnTo>
                  <a:lnTo>
                    <a:pt x="768" y="1342"/>
                  </a:lnTo>
                  <a:lnTo>
                    <a:pt x="799" y="1337"/>
                  </a:lnTo>
                  <a:lnTo>
                    <a:pt x="830" y="1332"/>
                  </a:lnTo>
                  <a:lnTo>
                    <a:pt x="861" y="1326"/>
                  </a:lnTo>
                  <a:lnTo>
                    <a:pt x="891" y="1317"/>
                  </a:lnTo>
                  <a:lnTo>
                    <a:pt x="920" y="1307"/>
                  </a:lnTo>
                  <a:lnTo>
                    <a:pt x="949" y="1295"/>
                  </a:lnTo>
                  <a:lnTo>
                    <a:pt x="977" y="1284"/>
                  </a:lnTo>
                  <a:lnTo>
                    <a:pt x="1005" y="1269"/>
                  </a:lnTo>
                  <a:lnTo>
                    <a:pt x="1032" y="1254"/>
                  </a:lnTo>
                  <a:lnTo>
                    <a:pt x="1059" y="1237"/>
                  </a:lnTo>
                  <a:lnTo>
                    <a:pt x="1084" y="1219"/>
                  </a:lnTo>
                  <a:lnTo>
                    <a:pt x="1110" y="1199"/>
                  </a:lnTo>
                  <a:lnTo>
                    <a:pt x="1134" y="1178"/>
                  </a:lnTo>
                  <a:lnTo>
                    <a:pt x="1157" y="1156"/>
                  </a:lnTo>
                  <a:lnTo>
                    <a:pt x="1157" y="1156"/>
                  </a:lnTo>
                  <a:lnTo>
                    <a:pt x="1179" y="1133"/>
                  </a:lnTo>
                  <a:lnTo>
                    <a:pt x="1200" y="1109"/>
                  </a:lnTo>
                  <a:lnTo>
                    <a:pt x="1220" y="1083"/>
                  </a:lnTo>
                  <a:lnTo>
                    <a:pt x="1238" y="1057"/>
                  </a:lnTo>
                  <a:lnTo>
                    <a:pt x="1256" y="1030"/>
                  </a:lnTo>
                  <a:lnTo>
                    <a:pt x="1271" y="1002"/>
                  </a:lnTo>
                  <a:lnTo>
                    <a:pt x="1284" y="974"/>
                  </a:lnTo>
                  <a:lnTo>
                    <a:pt x="1297" y="946"/>
                  </a:lnTo>
                  <a:lnTo>
                    <a:pt x="1308" y="917"/>
                  </a:lnTo>
                  <a:lnTo>
                    <a:pt x="1317" y="886"/>
                  </a:lnTo>
                  <a:lnTo>
                    <a:pt x="1325" y="856"/>
                  </a:lnTo>
                  <a:lnTo>
                    <a:pt x="1332" y="826"/>
                  </a:lnTo>
                  <a:lnTo>
                    <a:pt x="1337" y="796"/>
                  </a:lnTo>
                  <a:lnTo>
                    <a:pt x="1341" y="766"/>
                  </a:lnTo>
                  <a:lnTo>
                    <a:pt x="1342" y="735"/>
                  </a:lnTo>
                  <a:lnTo>
                    <a:pt x="1344" y="705"/>
                  </a:lnTo>
                  <a:lnTo>
                    <a:pt x="1342" y="673"/>
                  </a:lnTo>
                  <a:lnTo>
                    <a:pt x="1341" y="643"/>
                  </a:lnTo>
                  <a:lnTo>
                    <a:pt x="1337" y="612"/>
                  </a:lnTo>
                  <a:lnTo>
                    <a:pt x="1332" y="582"/>
                  </a:lnTo>
                  <a:lnTo>
                    <a:pt x="1325" y="552"/>
                  </a:lnTo>
                  <a:lnTo>
                    <a:pt x="1317" y="521"/>
                  </a:lnTo>
                  <a:lnTo>
                    <a:pt x="1308" y="492"/>
                  </a:lnTo>
                  <a:lnTo>
                    <a:pt x="1297" y="464"/>
                  </a:lnTo>
                  <a:lnTo>
                    <a:pt x="1284" y="435"/>
                  </a:lnTo>
                  <a:lnTo>
                    <a:pt x="1271" y="407"/>
                  </a:lnTo>
                  <a:lnTo>
                    <a:pt x="1256" y="379"/>
                  </a:lnTo>
                  <a:lnTo>
                    <a:pt x="1238" y="352"/>
                  </a:lnTo>
                  <a:lnTo>
                    <a:pt x="1220" y="326"/>
                  </a:lnTo>
                  <a:lnTo>
                    <a:pt x="1200" y="300"/>
                  </a:lnTo>
                  <a:lnTo>
                    <a:pt x="1179" y="276"/>
                  </a:lnTo>
                  <a:lnTo>
                    <a:pt x="1157" y="251"/>
                  </a:lnTo>
                  <a:lnTo>
                    <a:pt x="1157" y="251"/>
                  </a:lnTo>
                  <a:lnTo>
                    <a:pt x="1134" y="229"/>
                  </a:lnTo>
                  <a:lnTo>
                    <a:pt x="1110" y="209"/>
                  </a:lnTo>
                  <a:lnTo>
                    <a:pt x="1084" y="190"/>
                  </a:lnTo>
                  <a:lnTo>
                    <a:pt x="1059" y="172"/>
                  </a:lnTo>
                  <a:lnTo>
                    <a:pt x="1032" y="154"/>
                  </a:lnTo>
                  <a:lnTo>
                    <a:pt x="1005" y="139"/>
                  </a:lnTo>
                  <a:lnTo>
                    <a:pt x="977" y="125"/>
                  </a:lnTo>
                  <a:lnTo>
                    <a:pt x="949" y="112"/>
                  </a:lnTo>
                  <a:lnTo>
                    <a:pt x="920" y="102"/>
                  </a:lnTo>
                  <a:lnTo>
                    <a:pt x="891" y="92"/>
                  </a:lnTo>
                  <a:lnTo>
                    <a:pt x="861" y="83"/>
                  </a:lnTo>
                  <a:lnTo>
                    <a:pt x="830" y="77"/>
                  </a:lnTo>
                  <a:lnTo>
                    <a:pt x="799" y="71"/>
                  </a:lnTo>
                  <a:lnTo>
                    <a:pt x="768" y="67"/>
                  </a:lnTo>
                  <a:lnTo>
                    <a:pt x="737" y="65"/>
                  </a:lnTo>
                  <a:lnTo>
                    <a:pt x="704" y="64"/>
                  </a:lnTo>
                  <a:lnTo>
                    <a:pt x="704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954463" y="1431280"/>
              <a:ext cx="906462" cy="906462"/>
            </a:xfrm>
            <a:custGeom>
              <a:rect b="b" l="l" r="r" t="t"/>
              <a:pathLst>
                <a:path extrusionOk="0" h="1143" w="1143">
                  <a:moveTo>
                    <a:pt x="272" y="1143"/>
                  </a:moveTo>
                  <a:lnTo>
                    <a:pt x="272" y="1143"/>
                  </a:lnTo>
                  <a:lnTo>
                    <a:pt x="242" y="1142"/>
                  </a:lnTo>
                  <a:lnTo>
                    <a:pt x="213" y="1138"/>
                  </a:lnTo>
                  <a:lnTo>
                    <a:pt x="185" y="1132"/>
                  </a:lnTo>
                  <a:lnTo>
                    <a:pt x="160" y="1124"/>
                  </a:lnTo>
                  <a:lnTo>
                    <a:pt x="136" y="1114"/>
                  </a:lnTo>
                  <a:lnTo>
                    <a:pt x="112" y="1101"/>
                  </a:lnTo>
                  <a:lnTo>
                    <a:pt x="102" y="1094"/>
                  </a:lnTo>
                  <a:lnTo>
                    <a:pt x="92" y="1086"/>
                  </a:lnTo>
                  <a:lnTo>
                    <a:pt x="82" y="1078"/>
                  </a:lnTo>
                  <a:lnTo>
                    <a:pt x="73" y="1070"/>
                  </a:lnTo>
                  <a:lnTo>
                    <a:pt x="73" y="1070"/>
                  </a:lnTo>
                  <a:lnTo>
                    <a:pt x="59" y="1055"/>
                  </a:lnTo>
                  <a:lnTo>
                    <a:pt x="48" y="1038"/>
                  </a:lnTo>
                  <a:lnTo>
                    <a:pt x="36" y="1021"/>
                  </a:lnTo>
                  <a:lnTo>
                    <a:pt x="27" y="1004"/>
                  </a:lnTo>
                  <a:lnTo>
                    <a:pt x="19" y="984"/>
                  </a:lnTo>
                  <a:lnTo>
                    <a:pt x="12" y="964"/>
                  </a:lnTo>
                  <a:lnTo>
                    <a:pt x="7" y="943"/>
                  </a:lnTo>
                  <a:lnTo>
                    <a:pt x="2" y="921"/>
                  </a:lnTo>
                  <a:lnTo>
                    <a:pt x="0" y="898"/>
                  </a:lnTo>
                  <a:lnTo>
                    <a:pt x="0" y="875"/>
                  </a:lnTo>
                  <a:lnTo>
                    <a:pt x="0" y="851"/>
                  </a:lnTo>
                  <a:lnTo>
                    <a:pt x="2" y="825"/>
                  </a:lnTo>
                  <a:lnTo>
                    <a:pt x="6" y="800"/>
                  </a:lnTo>
                  <a:lnTo>
                    <a:pt x="10" y="773"/>
                  </a:lnTo>
                  <a:lnTo>
                    <a:pt x="16" y="746"/>
                  </a:lnTo>
                  <a:lnTo>
                    <a:pt x="24" y="719"/>
                  </a:lnTo>
                  <a:lnTo>
                    <a:pt x="24" y="719"/>
                  </a:lnTo>
                  <a:lnTo>
                    <a:pt x="33" y="691"/>
                  </a:lnTo>
                  <a:lnTo>
                    <a:pt x="43" y="664"/>
                  </a:lnTo>
                  <a:lnTo>
                    <a:pt x="55" y="638"/>
                  </a:lnTo>
                  <a:lnTo>
                    <a:pt x="66" y="610"/>
                  </a:lnTo>
                  <a:lnTo>
                    <a:pt x="80" y="583"/>
                  </a:lnTo>
                  <a:lnTo>
                    <a:pt x="94" y="555"/>
                  </a:lnTo>
                  <a:lnTo>
                    <a:pt x="110" y="529"/>
                  </a:lnTo>
                  <a:lnTo>
                    <a:pt x="126" y="502"/>
                  </a:lnTo>
                  <a:lnTo>
                    <a:pt x="144" y="474"/>
                  </a:lnTo>
                  <a:lnTo>
                    <a:pt x="162" y="448"/>
                  </a:lnTo>
                  <a:lnTo>
                    <a:pt x="182" y="422"/>
                  </a:lnTo>
                  <a:lnTo>
                    <a:pt x="203" y="395"/>
                  </a:lnTo>
                  <a:lnTo>
                    <a:pt x="224" y="370"/>
                  </a:lnTo>
                  <a:lnTo>
                    <a:pt x="247" y="344"/>
                  </a:lnTo>
                  <a:lnTo>
                    <a:pt x="270" y="319"/>
                  </a:lnTo>
                  <a:lnTo>
                    <a:pt x="294" y="295"/>
                  </a:lnTo>
                  <a:lnTo>
                    <a:pt x="294" y="295"/>
                  </a:lnTo>
                  <a:lnTo>
                    <a:pt x="328" y="261"/>
                  </a:lnTo>
                  <a:lnTo>
                    <a:pt x="364" y="230"/>
                  </a:lnTo>
                  <a:lnTo>
                    <a:pt x="400" y="200"/>
                  </a:lnTo>
                  <a:lnTo>
                    <a:pt x="436" y="172"/>
                  </a:lnTo>
                  <a:lnTo>
                    <a:pt x="473" y="145"/>
                  </a:lnTo>
                  <a:lnTo>
                    <a:pt x="510" y="121"/>
                  </a:lnTo>
                  <a:lnTo>
                    <a:pt x="548" y="99"/>
                  </a:lnTo>
                  <a:lnTo>
                    <a:pt x="585" y="79"/>
                  </a:lnTo>
                  <a:lnTo>
                    <a:pt x="622" y="61"/>
                  </a:lnTo>
                  <a:lnTo>
                    <a:pt x="659" y="45"/>
                  </a:lnTo>
                  <a:lnTo>
                    <a:pt x="696" y="32"/>
                  </a:lnTo>
                  <a:lnTo>
                    <a:pt x="732" y="20"/>
                  </a:lnTo>
                  <a:lnTo>
                    <a:pt x="768" y="12"/>
                  </a:lnTo>
                  <a:lnTo>
                    <a:pt x="803" y="5"/>
                  </a:lnTo>
                  <a:lnTo>
                    <a:pt x="838" y="1"/>
                  </a:lnTo>
                  <a:lnTo>
                    <a:pt x="870" y="0"/>
                  </a:lnTo>
                  <a:lnTo>
                    <a:pt x="870" y="0"/>
                  </a:lnTo>
                  <a:lnTo>
                    <a:pt x="900" y="1"/>
                  </a:lnTo>
                  <a:lnTo>
                    <a:pt x="929" y="5"/>
                  </a:lnTo>
                  <a:lnTo>
                    <a:pt x="957" y="11"/>
                  </a:lnTo>
                  <a:lnTo>
                    <a:pt x="982" y="19"/>
                  </a:lnTo>
                  <a:lnTo>
                    <a:pt x="1007" y="29"/>
                  </a:lnTo>
                  <a:lnTo>
                    <a:pt x="1030" y="41"/>
                  </a:lnTo>
                  <a:lnTo>
                    <a:pt x="1040" y="49"/>
                  </a:lnTo>
                  <a:lnTo>
                    <a:pt x="1051" y="56"/>
                  </a:lnTo>
                  <a:lnTo>
                    <a:pt x="1060" y="64"/>
                  </a:lnTo>
                  <a:lnTo>
                    <a:pt x="1069" y="73"/>
                  </a:lnTo>
                  <a:lnTo>
                    <a:pt x="1069" y="73"/>
                  </a:lnTo>
                  <a:lnTo>
                    <a:pt x="1083" y="88"/>
                  </a:lnTo>
                  <a:lnTo>
                    <a:pt x="1096" y="105"/>
                  </a:lnTo>
                  <a:lnTo>
                    <a:pt x="1106" y="122"/>
                  </a:lnTo>
                  <a:lnTo>
                    <a:pt x="1116" y="139"/>
                  </a:lnTo>
                  <a:lnTo>
                    <a:pt x="1124" y="159"/>
                  </a:lnTo>
                  <a:lnTo>
                    <a:pt x="1131" y="179"/>
                  </a:lnTo>
                  <a:lnTo>
                    <a:pt x="1135" y="200"/>
                  </a:lnTo>
                  <a:lnTo>
                    <a:pt x="1140" y="220"/>
                  </a:lnTo>
                  <a:lnTo>
                    <a:pt x="1142" y="242"/>
                  </a:lnTo>
                  <a:lnTo>
                    <a:pt x="1143" y="266"/>
                  </a:lnTo>
                  <a:lnTo>
                    <a:pt x="1143" y="289"/>
                  </a:lnTo>
                  <a:lnTo>
                    <a:pt x="1141" y="313"/>
                  </a:lnTo>
                  <a:lnTo>
                    <a:pt x="1139" y="337"/>
                  </a:lnTo>
                  <a:lnTo>
                    <a:pt x="1134" y="363"/>
                  </a:lnTo>
                  <a:lnTo>
                    <a:pt x="1128" y="388"/>
                  </a:lnTo>
                  <a:lnTo>
                    <a:pt x="1121" y="414"/>
                  </a:lnTo>
                  <a:lnTo>
                    <a:pt x="1113" y="441"/>
                  </a:lnTo>
                  <a:lnTo>
                    <a:pt x="1104" y="467"/>
                  </a:lnTo>
                  <a:lnTo>
                    <a:pt x="1094" y="494"/>
                  </a:lnTo>
                  <a:lnTo>
                    <a:pt x="1082" y="522"/>
                  </a:lnTo>
                  <a:lnTo>
                    <a:pt x="1069" y="548"/>
                  </a:lnTo>
                  <a:lnTo>
                    <a:pt x="1054" y="576"/>
                  </a:lnTo>
                  <a:lnTo>
                    <a:pt x="1039" y="604"/>
                  </a:lnTo>
                  <a:lnTo>
                    <a:pt x="1023" y="632"/>
                  </a:lnTo>
                  <a:lnTo>
                    <a:pt x="1004" y="660"/>
                  </a:lnTo>
                  <a:lnTo>
                    <a:pt x="986" y="686"/>
                  </a:lnTo>
                  <a:lnTo>
                    <a:pt x="966" y="714"/>
                  </a:lnTo>
                  <a:lnTo>
                    <a:pt x="944" y="742"/>
                  </a:lnTo>
                  <a:lnTo>
                    <a:pt x="922" y="768"/>
                  </a:lnTo>
                  <a:lnTo>
                    <a:pt x="899" y="795"/>
                  </a:lnTo>
                  <a:lnTo>
                    <a:pt x="873" y="822"/>
                  </a:lnTo>
                  <a:lnTo>
                    <a:pt x="848" y="848"/>
                  </a:lnTo>
                  <a:lnTo>
                    <a:pt x="848" y="848"/>
                  </a:lnTo>
                  <a:lnTo>
                    <a:pt x="814" y="882"/>
                  </a:lnTo>
                  <a:lnTo>
                    <a:pt x="778" y="913"/>
                  </a:lnTo>
                  <a:lnTo>
                    <a:pt x="743" y="943"/>
                  </a:lnTo>
                  <a:lnTo>
                    <a:pt x="707" y="971"/>
                  </a:lnTo>
                  <a:lnTo>
                    <a:pt x="670" y="997"/>
                  </a:lnTo>
                  <a:lnTo>
                    <a:pt x="633" y="1021"/>
                  </a:lnTo>
                  <a:lnTo>
                    <a:pt x="594" y="1044"/>
                  </a:lnTo>
                  <a:lnTo>
                    <a:pt x="557" y="1064"/>
                  </a:lnTo>
                  <a:lnTo>
                    <a:pt x="520" y="1081"/>
                  </a:lnTo>
                  <a:lnTo>
                    <a:pt x="483" y="1098"/>
                  </a:lnTo>
                  <a:lnTo>
                    <a:pt x="446" y="1111"/>
                  </a:lnTo>
                  <a:lnTo>
                    <a:pt x="410" y="1122"/>
                  </a:lnTo>
                  <a:lnTo>
                    <a:pt x="374" y="1131"/>
                  </a:lnTo>
                  <a:lnTo>
                    <a:pt x="339" y="1138"/>
                  </a:lnTo>
                  <a:lnTo>
                    <a:pt x="305" y="1142"/>
                  </a:lnTo>
                  <a:lnTo>
                    <a:pt x="272" y="1143"/>
                  </a:lnTo>
                  <a:lnTo>
                    <a:pt x="272" y="1143"/>
                  </a:lnTo>
                  <a:close/>
                  <a:moveTo>
                    <a:pt x="870" y="64"/>
                  </a:moveTo>
                  <a:lnTo>
                    <a:pt x="870" y="64"/>
                  </a:lnTo>
                  <a:lnTo>
                    <a:pt x="840" y="65"/>
                  </a:lnTo>
                  <a:lnTo>
                    <a:pt x="810" y="69"/>
                  </a:lnTo>
                  <a:lnTo>
                    <a:pt x="777" y="76"/>
                  </a:lnTo>
                  <a:lnTo>
                    <a:pt x="745" y="84"/>
                  </a:lnTo>
                  <a:lnTo>
                    <a:pt x="711" y="94"/>
                  </a:lnTo>
                  <a:lnTo>
                    <a:pt x="678" y="107"/>
                  </a:lnTo>
                  <a:lnTo>
                    <a:pt x="644" y="122"/>
                  </a:lnTo>
                  <a:lnTo>
                    <a:pt x="609" y="138"/>
                  </a:lnTo>
                  <a:lnTo>
                    <a:pt x="575" y="157"/>
                  </a:lnTo>
                  <a:lnTo>
                    <a:pt x="541" y="178"/>
                  </a:lnTo>
                  <a:lnTo>
                    <a:pt x="506" y="201"/>
                  </a:lnTo>
                  <a:lnTo>
                    <a:pt x="472" y="225"/>
                  </a:lnTo>
                  <a:lnTo>
                    <a:pt x="438" y="252"/>
                  </a:lnTo>
                  <a:lnTo>
                    <a:pt x="404" y="280"/>
                  </a:lnTo>
                  <a:lnTo>
                    <a:pt x="372" y="308"/>
                  </a:lnTo>
                  <a:lnTo>
                    <a:pt x="339" y="340"/>
                  </a:lnTo>
                  <a:lnTo>
                    <a:pt x="339" y="340"/>
                  </a:lnTo>
                  <a:lnTo>
                    <a:pt x="316" y="363"/>
                  </a:lnTo>
                  <a:lnTo>
                    <a:pt x="295" y="386"/>
                  </a:lnTo>
                  <a:lnTo>
                    <a:pt x="273" y="410"/>
                  </a:lnTo>
                  <a:lnTo>
                    <a:pt x="254" y="435"/>
                  </a:lnTo>
                  <a:lnTo>
                    <a:pt x="234" y="459"/>
                  </a:lnTo>
                  <a:lnTo>
                    <a:pt x="216" y="485"/>
                  </a:lnTo>
                  <a:lnTo>
                    <a:pt x="198" y="510"/>
                  </a:lnTo>
                  <a:lnTo>
                    <a:pt x="182" y="534"/>
                  </a:lnTo>
                  <a:lnTo>
                    <a:pt x="166" y="560"/>
                  </a:lnTo>
                  <a:lnTo>
                    <a:pt x="152" y="585"/>
                  </a:lnTo>
                  <a:lnTo>
                    <a:pt x="138" y="611"/>
                  </a:lnTo>
                  <a:lnTo>
                    <a:pt x="125" y="636"/>
                  </a:lnTo>
                  <a:lnTo>
                    <a:pt x="114" y="662"/>
                  </a:lnTo>
                  <a:lnTo>
                    <a:pt x="103" y="686"/>
                  </a:lnTo>
                  <a:lnTo>
                    <a:pt x="94" y="712"/>
                  </a:lnTo>
                  <a:lnTo>
                    <a:pt x="86" y="737"/>
                  </a:lnTo>
                  <a:lnTo>
                    <a:pt x="86" y="737"/>
                  </a:lnTo>
                  <a:lnTo>
                    <a:pt x="80" y="760"/>
                  </a:lnTo>
                  <a:lnTo>
                    <a:pt x="74" y="782"/>
                  </a:lnTo>
                  <a:lnTo>
                    <a:pt x="70" y="806"/>
                  </a:lnTo>
                  <a:lnTo>
                    <a:pt x="67" y="826"/>
                  </a:lnTo>
                  <a:lnTo>
                    <a:pt x="65" y="847"/>
                  </a:lnTo>
                  <a:lnTo>
                    <a:pt x="64" y="867"/>
                  </a:lnTo>
                  <a:lnTo>
                    <a:pt x="65" y="887"/>
                  </a:lnTo>
                  <a:lnTo>
                    <a:pt x="66" y="905"/>
                  </a:lnTo>
                  <a:lnTo>
                    <a:pt x="68" y="924"/>
                  </a:lnTo>
                  <a:lnTo>
                    <a:pt x="72" y="940"/>
                  </a:lnTo>
                  <a:lnTo>
                    <a:pt x="78" y="956"/>
                  </a:lnTo>
                  <a:lnTo>
                    <a:pt x="83" y="971"/>
                  </a:lnTo>
                  <a:lnTo>
                    <a:pt x="90" y="986"/>
                  </a:lnTo>
                  <a:lnTo>
                    <a:pt x="99" y="1000"/>
                  </a:lnTo>
                  <a:lnTo>
                    <a:pt x="108" y="1012"/>
                  </a:lnTo>
                  <a:lnTo>
                    <a:pt x="118" y="1023"/>
                  </a:lnTo>
                  <a:lnTo>
                    <a:pt x="118" y="1023"/>
                  </a:lnTo>
                  <a:lnTo>
                    <a:pt x="133" y="1036"/>
                  </a:lnTo>
                  <a:lnTo>
                    <a:pt x="148" y="1048"/>
                  </a:lnTo>
                  <a:lnTo>
                    <a:pt x="166" y="1057"/>
                  </a:lnTo>
                  <a:lnTo>
                    <a:pt x="184" y="1065"/>
                  </a:lnTo>
                  <a:lnTo>
                    <a:pt x="204" y="1071"/>
                  </a:lnTo>
                  <a:lnTo>
                    <a:pt x="225" y="1074"/>
                  </a:lnTo>
                  <a:lnTo>
                    <a:pt x="248" y="1078"/>
                  </a:lnTo>
                  <a:lnTo>
                    <a:pt x="272" y="1078"/>
                  </a:lnTo>
                  <a:lnTo>
                    <a:pt x="272" y="1078"/>
                  </a:lnTo>
                  <a:lnTo>
                    <a:pt x="301" y="1077"/>
                  </a:lnTo>
                  <a:lnTo>
                    <a:pt x="333" y="1073"/>
                  </a:lnTo>
                  <a:lnTo>
                    <a:pt x="365" y="1067"/>
                  </a:lnTo>
                  <a:lnTo>
                    <a:pt x="397" y="1059"/>
                  </a:lnTo>
                  <a:lnTo>
                    <a:pt x="431" y="1049"/>
                  </a:lnTo>
                  <a:lnTo>
                    <a:pt x="465" y="1036"/>
                  </a:lnTo>
                  <a:lnTo>
                    <a:pt x="498" y="1021"/>
                  </a:lnTo>
                  <a:lnTo>
                    <a:pt x="533" y="1005"/>
                  </a:lnTo>
                  <a:lnTo>
                    <a:pt x="568" y="985"/>
                  </a:lnTo>
                  <a:lnTo>
                    <a:pt x="601" y="964"/>
                  </a:lnTo>
                  <a:lnTo>
                    <a:pt x="636" y="942"/>
                  </a:lnTo>
                  <a:lnTo>
                    <a:pt x="671" y="918"/>
                  </a:lnTo>
                  <a:lnTo>
                    <a:pt x="704" y="891"/>
                  </a:lnTo>
                  <a:lnTo>
                    <a:pt x="738" y="863"/>
                  </a:lnTo>
                  <a:lnTo>
                    <a:pt x="770" y="835"/>
                  </a:lnTo>
                  <a:lnTo>
                    <a:pt x="803" y="803"/>
                  </a:lnTo>
                  <a:lnTo>
                    <a:pt x="803" y="803"/>
                  </a:lnTo>
                  <a:lnTo>
                    <a:pt x="825" y="780"/>
                  </a:lnTo>
                  <a:lnTo>
                    <a:pt x="847" y="756"/>
                  </a:lnTo>
                  <a:lnTo>
                    <a:pt x="868" y="733"/>
                  </a:lnTo>
                  <a:lnTo>
                    <a:pt x="887" y="708"/>
                  </a:lnTo>
                  <a:lnTo>
                    <a:pt x="907" y="684"/>
                  </a:lnTo>
                  <a:lnTo>
                    <a:pt x="924" y="660"/>
                  </a:lnTo>
                  <a:lnTo>
                    <a:pt x="942" y="635"/>
                  </a:lnTo>
                  <a:lnTo>
                    <a:pt x="958" y="610"/>
                  </a:lnTo>
                  <a:lnTo>
                    <a:pt x="973" y="585"/>
                  </a:lnTo>
                  <a:lnTo>
                    <a:pt x="988" y="561"/>
                  </a:lnTo>
                  <a:lnTo>
                    <a:pt x="1001" y="537"/>
                  </a:lnTo>
                  <a:lnTo>
                    <a:pt x="1014" y="511"/>
                  </a:lnTo>
                  <a:lnTo>
                    <a:pt x="1025" y="487"/>
                  </a:lnTo>
                  <a:lnTo>
                    <a:pt x="1034" y="464"/>
                  </a:lnTo>
                  <a:lnTo>
                    <a:pt x="1044" y="439"/>
                  </a:lnTo>
                  <a:lnTo>
                    <a:pt x="1052" y="416"/>
                  </a:lnTo>
                  <a:lnTo>
                    <a:pt x="1059" y="393"/>
                  </a:lnTo>
                  <a:lnTo>
                    <a:pt x="1065" y="370"/>
                  </a:lnTo>
                  <a:lnTo>
                    <a:pt x="1070" y="348"/>
                  </a:lnTo>
                  <a:lnTo>
                    <a:pt x="1074" y="326"/>
                  </a:lnTo>
                  <a:lnTo>
                    <a:pt x="1076" y="304"/>
                  </a:lnTo>
                  <a:lnTo>
                    <a:pt x="1077" y="284"/>
                  </a:lnTo>
                  <a:lnTo>
                    <a:pt x="1077" y="263"/>
                  </a:lnTo>
                  <a:lnTo>
                    <a:pt x="1076" y="244"/>
                  </a:lnTo>
                  <a:lnTo>
                    <a:pt x="1074" y="225"/>
                  </a:lnTo>
                  <a:lnTo>
                    <a:pt x="1070" y="208"/>
                  </a:lnTo>
                  <a:lnTo>
                    <a:pt x="1066" y="190"/>
                  </a:lnTo>
                  <a:lnTo>
                    <a:pt x="1060" y="174"/>
                  </a:lnTo>
                  <a:lnTo>
                    <a:pt x="1053" y="159"/>
                  </a:lnTo>
                  <a:lnTo>
                    <a:pt x="1045" y="144"/>
                  </a:lnTo>
                  <a:lnTo>
                    <a:pt x="1034" y="131"/>
                  </a:lnTo>
                  <a:lnTo>
                    <a:pt x="1024" y="118"/>
                  </a:lnTo>
                  <a:lnTo>
                    <a:pt x="1024" y="118"/>
                  </a:lnTo>
                  <a:lnTo>
                    <a:pt x="1009" y="106"/>
                  </a:lnTo>
                  <a:lnTo>
                    <a:pt x="994" y="95"/>
                  </a:lnTo>
                  <a:lnTo>
                    <a:pt x="977" y="86"/>
                  </a:lnTo>
                  <a:lnTo>
                    <a:pt x="958" y="78"/>
                  </a:lnTo>
                  <a:lnTo>
                    <a:pt x="938" y="72"/>
                  </a:lnTo>
                  <a:lnTo>
                    <a:pt x="917" y="67"/>
                  </a:lnTo>
                  <a:lnTo>
                    <a:pt x="894" y="65"/>
                  </a:lnTo>
                  <a:lnTo>
                    <a:pt x="870" y="64"/>
                  </a:lnTo>
                  <a:lnTo>
                    <a:pt x="870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384676" y="1350318"/>
              <a:ext cx="558801" cy="557214"/>
            </a:xfrm>
            <a:custGeom>
              <a:rect b="b" l="l" r="r" t="t"/>
              <a:pathLst>
                <a:path extrusionOk="0" h="703" w="706">
                  <a:moveTo>
                    <a:pt x="702" y="703"/>
                  </a:moveTo>
                  <a:lnTo>
                    <a:pt x="702" y="703"/>
                  </a:lnTo>
                  <a:lnTo>
                    <a:pt x="669" y="701"/>
                  </a:lnTo>
                  <a:lnTo>
                    <a:pt x="636" y="697"/>
                  </a:lnTo>
                  <a:lnTo>
                    <a:pt x="603" y="691"/>
                  </a:lnTo>
                  <a:lnTo>
                    <a:pt x="570" y="684"/>
                  </a:lnTo>
                  <a:lnTo>
                    <a:pt x="539" y="675"/>
                  </a:lnTo>
                  <a:lnTo>
                    <a:pt x="506" y="664"/>
                  </a:lnTo>
                  <a:lnTo>
                    <a:pt x="475" y="652"/>
                  </a:lnTo>
                  <a:lnTo>
                    <a:pt x="445" y="639"/>
                  </a:lnTo>
                  <a:lnTo>
                    <a:pt x="415" y="624"/>
                  </a:lnTo>
                  <a:lnTo>
                    <a:pt x="385" y="607"/>
                  </a:lnTo>
                  <a:lnTo>
                    <a:pt x="356" y="590"/>
                  </a:lnTo>
                  <a:lnTo>
                    <a:pt x="327" y="571"/>
                  </a:lnTo>
                  <a:lnTo>
                    <a:pt x="299" y="551"/>
                  </a:lnTo>
                  <a:lnTo>
                    <a:pt x="272" y="530"/>
                  </a:lnTo>
                  <a:lnTo>
                    <a:pt x="247" y="506"/>
                  </a:lnTo>
                  <a:lnTo>
                    <a:pt x="221" y="482"/>
                  </a:lnTo>
                  <a:lnTo>
                    <a:pt x="221" y="482"/>
                  </a:lnTo>
                  <a:lnTo>
                    <a:pt x="197" y="457"/>
                  </a:lnTo>
                  <a:lnTo>
                    <a:pt x="174" y="431"/>
                  </a:lnTo>
                  <a:lnTo>
                    <a:pt x="153" y="405"/>
                  </a:lnTo>
                  <a:lnTo>
                    <a:pt x="132" y="377"/>
                  </a:lnTo>
                  <a:lnTo>
                    <a:pt x="114" y="349"/>
                  </a:lnTo>
                  <a:lnTo>
                    <a:pt x="96" y="320"/>
                  </a:lnTo>
                  <a:lnTo>
                    <a:pt x="80" y="290"/>
                  </a:lnTo>
                  <a:lnTo>
                    <a:pt x="65" y="260"/>
                  </a:lnTo>
                  <a:lnTo>
                    <a:pt x="52" y="230"/>
                  </a:lnTo>
                  <a:lnTo>
                    <a:pt x="40" y="198"/>
                  </a:lnTo>
                  <a:lnTo>
                    <a:pt x="29" y="167"/>
                  </a:lnTo>
                  <a:lnTo>
                    <a:pt x="20" y="135"/>
                  </a:lnTo>
                  <a:lnTo>
                    <a:pt x="13" y="102"/>
                  </a:lnTo>
                  <a:lnTo>
                    <a:pt x="7" y="70"/>
                  </a:lnTo>
                  <a:lnTo>
                    <a:pt x="2" y="37"/>
                  </a:lnTo>
                  <a:lnTo>
                    <a:pt x="0" y="4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30"/>
                  </a:lnTo>
                  <a:lnTo>
                    <a:pt x="71" y="60"/>
                  </a:lnTo>
                  <a:lnTo>
                    <a:pt x="77" y="89"/>
                  </a:lnTo>
                  <a:lnTo>
                    <a:pt x="84" y="120"/>
                  </a:lnTo>
                  <a:lnTo>
                    <a:pt x="92" y="148"/>
                  </a:lnTo>
                  <a:lnTo>
                    <a:pt x="101" y="177"/>
                  </a:lnTo>
                  <a:lnTo>
                    <a:pt x="111" y="205"/>
                  </a:lnTo>
                  <a:lnTo>
                    <a:pt x="124" y="233"/>
                  </a:lnTo>
                  <a:lnTo>
                    <a:pt x="138" y="261"/>
                  </a:lnTo>
                  <a:lnTo>
                    <a:pt x="152" y="288"/>
                  </a:lnTo>
                  <a:lnTo>
                    <a:pt x="168" y="314"/>
                  </a:lnTo>
                  <a:lnTo>
                    <a:pt x="186" y="340"/>
                  </a:lnTo>
                  <a:lnTo>
                    <a:pt x="204" y="365"/>
                  </a:lnTo>
                  <a:lnTo>
                    <a:pt x="224" y="389"/>
                  </a:lnTo>
                  <a:lnTo>
                    <a:pt x="245" y="414"/>
                  </a:lnTo>
                  <a:lnTo>
                    <a:pt x="267" y="437"/>
                  </a:lnTo>
                  <a:lnTo>
                    <a:pt x="267" y="437"/>
                  </a:lnTo>
                  <a:lnTo>
                    <a:pt x="290" y="459"/>
                  </a:lnTo>
                  <a:lnTo>
                    <a:pt x="314" y="480"/>
                  </a:lnTo>
                  <a:lnTo>
                    <a:pt x="338" y="500"/>
                  </a:lnTo>
                  <a:lnTo>
                    <a:pt x="364" y="518"/>
                  </a:lnTo>
                  <a:lnTo>
                    <a:pt x="389" y="535"/>
                  </a:lnTo>
                  <a:lnTo>
                    <a:pt x="416" y="552"/>
                  </a:lnTo>
                  <a:lnTo>
                    <a:pt x="444" y="567"/>
                  </a:lnTo>
                  <a:lnTo>
                    <a:pt x="472" y="579"/>
                  </a:lnTo>
                  <a:lnTo>
                    <a:pt x="499" y="592"/>
                  </a:lnTo>
                  <a:lnTo>
                    <a:pt x="528" y="603"/>
                  </a:lnTo>
                  <a:lnTo>
                    <a:pt x="556" y="613"/>
                  </a:lnTo>
                  <a:lnTo>
                    <a:pt x="586" y="621"/>
                  </a:lnTo>
                  <a:lnTo>
                    <a:pt x="615" y="628"/>
                  </a:lnTo>
                  <a:lnTo>
                    <a:pt x="645" y="633"/>
                  </a:lnTo>
                  <a:lnTo>
                    <a:pt x="675" y="637"/>
                  </a:lnTo>
                  <a:lnTo>
                    <a:pt x="706" y="640"/>
                  </a:lnTo>
                  <a:lnTo>
                    <a:pt x="702" y="7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871913" y="1861493"/>
              <a:ext cx="558801" cy="560388"/>
            </a:xfrm>
            <a:custGeom>
              <a:rect b="b" l="l" r="r" t="t"/>
              <a:pathLst>
                <a:path extrusionOk="0" h="707" w="703">
                  <a:moveTo>
                    <a:pt x="639" y="707"/>
                  </a:moveTo>
                  <a:lnTo>
                    <a:pt x="639" y="707"/>
                  </a:lnTo>
                  <a:lnTo>
                    <a:pt x="637" y="677"/>
                  </a:lnTo>
                  <a:lnTo>
                    <a:pt x="632" y="647"/>
                  </a:lnTo>
                  <a:lnTo>
                    <a:pt x="628" y="617"/>
                  </a:lnTo>
                  <a:lnTo>
                    <a:pt x="621" y="588"/>
                  </a:lnTo>
                  <a:lnTo>
                    <a:pt x="613" y="558"/>
                  </a:lnTo>
                  <a:lnTo>
                    <a:pt x="602" y="529"/>
                  </a:lnTo>
                  <a:lnTo>
                    <a:pt x="592" y="501"/>
                  </a:lnTo>
                  <a:lnTo>
                    <a:pt x="579" y="472"/>
                  </a:lnTo>
                  <a:lnTo>
                    <a:pt x="566" y="445"/>
                  </a:lnTo>
                  <a:lnTo>
                    <a:pt x="551" y="417"/>
                  </a:lnTo>
                  <a:lnTo>
                    <a:pt x="535" y="391"/>
                  </a:lnTo>
                  <a:lnTo>
                    <a:pt x="518" y="365"/>
                  </a:lnTo>
                  <a:lnTo>
                    <a:pt x="499" y="340"/>
                  </a:lnTo>
                  <a:lnTo>
                    <a:pt x="480" y="316"/>
                  </a:lnTo>
                  <a:lnTo>
                    <a:pt x="459" y="291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14" y="246"/>
                  </a:lnTo>
                  <a:lnTo>
                    <a:pt x="389" y="225"/>
                  </a:lnTo>
                  <a:lnTo>
                    <a:pt x="365" y="205"/>
                  </a:lnTo>
                  <a:lnTo>
                    <a:pt x="339" y="187"/>
                  </a:lnTo>
                  <a:lnTo>
                    <a:pt x="314" y="170"/>
                  </a:lnTo>
                  <a:lnTo>
                    <a:pt x="287" y="153"/>
                  </a:lnTo>
                  <a:lnTo>
                    <a:pt x="261" y="138"/>
                  </a:lnTo>
                  <a:lnTo>
                    <a:pt x="233" y="126"/>
                  </a:lnTo>
                  <a:lnTo>
                    <a:pt x="205" y="113"/>
                  </a:lnTo>
                  <a:lnTo>
                    <a:pt x="177" y="102"/>
                  </a:lnTo>
                  <a:lnTo>
                    <a:pt x="148" y="93"/>
                  </a:lnTo>
                  <a:lnTo>
                    <a:pt x="119" y="84"/>
                  </a:lnTo>
                  <a:lnTo>
                    <a:pt x="89" y="78"/>
                  </a:lnTo>
                  <a:lnTo>
                    <a:pt x="60" y="72"/>
                  </a:lnTo>
                  <a:lnTo>
                    <a:pt x="30" y="68"/>
                  </a:lnTo>
                  <a:lnTo>
                    <a:pt x="0" y="65"/>
                  </a:lnTo>
                  <a:lnTo>
                    <a:pt x="3" y="0"/>
                  </a:lnTo>
                  <a:lnTo>
                    <a:pt x="3" y="0"/>
                  </a:lnTo>
                  <a:lnTo>
                    <a:pt x="37" y="4"/>
                  </a:lnTo>
                  <a:lnTo>
                    <a:pt x="69" y="8"/>
                  </a:lnTo>
                  <a:lnTo>
                    <a:pt x="102" y="14"/>
                  </a:lnTo>
                  <a:lnTo>
                    <a:pt x="134" y="21"/>
                  </a:lnTo>
                  <a:lnTo>
                    <a:pt x="167" y="31"/>
                  </a:lnTo>
                  <a:lnTo>
                    <a:pt x="198" y="41"/>
                  </a:lnTo>
                  <a:lnTo>
                    <a:pt x="229" y="53"/>
                  </a:lnTo>
                  <a:lnTo>
                    <a:pt x="259" y="66"/>
                  </a:lnTo>
                  <a:lnTo>
                    <a:pt x="290" y="81"/>
                  </a:lnTo>
                  <a:lnTo>
                    <a:pt x="320" y="98"/>
                  </a:lnTo>
                  <a:lnTo>
                    <a:pt x="349" y="115"/>
                  </a:lnTo>
                  <a:lnTo>
                    <a:pt x="376" y="134"/>
                  </a:lnTo>
                  <a:lnTo>
                    <a:pt x="404" y="154"/>
                  </a:lnTo>
                  <a:lnTo>
                    <a:pt x="431" y="175"/>
                  </a:lnTo>
                  <a:lnTo>
                    <a:pt x="456" y="199"/>
                  </a:lnTo>
                  <a:lnTo>
                    <a:pt x="482" y="223"/>
                  </a:lnTo>
                  <a:lnTo>
                    <a:pt x="482" y="223"/>
                  </a:lnTo>
                  <a:lnTo>
                    <a:pt x="506" y="248"/>
                  </a:lnTo>
                  <a:lnTo>
                    <a:pt x="529" y="274"/>
                  </a:lnTo>
                  <a:lnTo>
                    <a:pt x="550" y="300"/>
                  </a:lnTo>
                  <a:lnTo>
                    <a:pt x="571" y="328"/>
                  </a:lnTo>
                  <a:lnTo>
                    <a:pt x="590" y="357"/>
                  </a:lnTo>
                  <a:lnTo>
                    <a:pt x="608" y="386"/>
                  </a:lnTo>
                  <a:lnTo>
                    <a:pt x="624" y="416"/>
                  </a:lnTo>
                  <a:lnTo>
                    <a:pt x="638" y="446"/>
                  </a:lnTo>
                  <a:lnTo>
                    <a:pt x="652" y="477"/>
                  </a:lnTo>
                  <a:lnTo>
                    <a:pt x="664" y="508"/>
                  </a:lnTo>
                  <a:lnTo>
                    <a:pt x="674" y="540"/>
                  </a:lnTo>
                  <a:lnTo>
                    <a:pt x="683" y="572"/>
                  </a:lnTo>
                  <a:lnTo>
                    <a:pt x="690" y="604"/>
                  </a:lnTo>
                  <a:lnTo>
                    <a:pt x="696" y="638"/>
                  </a:lnTo>
                  <a:lnTo>
                    <a:pt x="701" y="670"/>
                  </a:lnTo>
                  <a:lnTo>
                    <a:pt x="703" y="704"/>
                  </a:lnTo>
                  <a:lnTo>
                    <a:pt x="639" y="7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011613" y="1490018"/>
              <a:ext cx="790575" cy="790576"/>
            </a:xfrm>
            <a:custGeom>
              <a:rect b="b" l="l" r="r" t="t"/>
              <a:pathLst>
                <a:path extrusionOk="0" h="997" w="996">
                  <a:moveTo>
                    <a:pt x="951" y="997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996" y="950"/>
                  </a:lnTo>
                  <a:lnTo>
                    <a:pt x="951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011613" y="1490018"/>
              <a:ext cx="790575" cy="790576"/>
            </a:xfrm>
            <a:custGeom>
              <a:rect b="b" l="l" r="r" t="t"/>
              <a:pathLst>
                <a:path extrusionOk="0" h="997" w="996">
                  <a:moveTo>
                    <a:pt x="45" y="997"/>
                  </a:moveTo>
                  <a:lnTo>
                    <a:pt x="0" y="950"/>
                  </a:lnTo>
                  <a:lnTo>
                    <a:pt x="951" y="0"/>
                  </a:lnTo>
                  <a:lnTo>
                    <a:pt x="996" y="45"/>
                  </a:lnTo>
                  <a:lnTo>
                    <a:pt x="45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381501" y="2520305"/>
              <a:ext cx="50700" cy="1095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149726" y="2747318"/>
              <a:ext cx="514500" cy="101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125913" y="2720330"/>
              <a:ext cx="561900" cy="1557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00513" y="2696518"/>
              <a:ext cx="612774" cy="203200"/>
            </a:xfrm>
            <a:custGeom>
              <a:rect b="b" l="l" r="r" t="t"/>
              <a:pathLst>
                <a:path extrusionOk="0" h="258" w="773">
                  <a:moveTo>
                    <a:pt x="742" y="258"/>
                  </a:moveTo>
                  <a:lnTo>
                    <a:pt x="33" y="258"/>
                  </a:lnTo>
                  <a:lnTo>
                    <a:pt x="33" y="258"/>
                  </a:lnTo>
                  <a:lnTo>
                    <a:pt x="26" y="256"/>
                  </a:lnTo>
                  <a:lnTo>
                    <a:pt x="20" y="255"/>
                  </a:lnTo>
                  <a:lnTo>
                    <a:pt x="14" y="252"/>
                  </a:lnTo>
                  <a:lnTo>
                    <a:pt x="10" y="248"/>
                  </a:lnTo>
                  <a:lnTo>
                    <a:pt x="6" y="244"/>
                  </a:lnTo>
                  <a:lnTo>
                    <a:pt x="4" y="238"/>
                  </a:lnTo>
                  <a:lnTo>
                    <a:pt x="1" y="232"/>
                  </a:lnTo>
                  <a:lnTo>
                    <a:pt x="0" y="2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742" y="0"/>
                  </a:lnTo>
                  <a:lnTo>
                    <a:pt x="742" y="0"/>
                  </a:lnTo>
                  <a:lnTo>
                    <a:pt x="749" y="2"/>
                  </a:lnTo>
                  <a:lnTo>
                    <a:pt x="754" y="4"/>
                  </a:lnTo>
                  <a:lnTo>
                    <a:pt x="760" y="6"/>
                  </a:lnTo>
                  <a:lnTo>
                    <a:pt x="765" y="10"/>
                  </a:lnTo>
                  <a:lnTo>
                    <a:pt x="768" y="14"/>
                  </a:lnTo>
                  <a:lnTo>
                    <a:pt x="771" y="20"/>
                  </a:lnTo>
                  <a:lnTo>
                    <a:pt x="773" y="26"/>
                  </a:lnTo>
                  <a:lnTo>
                    <a:pt x="773" y="32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32"/>
                  </a:lnTo>
                  <a:lnTo>
                    <a:pt x="771" y="238"/>
                  </a:lnTo>
                  <a:lnTo>
                    <a:pt x="768" y="244"/>
                  </a:lnTo>
                  <a:lnTo>
                    <a:pt x="765" y="248"/>
                  </a:lnTo>
                  <a:lnTo>
                    <a:pt x="760" y="252"/>
                  </a:lnTo>
                  <a:lnTo>
                    <a:pt x="754" y="255"/>
                  </a:lnTo>
                  <a:lnTo>
                    <a:pt x="749" y="256"/>
                  </a:lnTo>
                  <a:lnTo>
                    <a:pt x="742" y="258"/>
                  </a:lnTo>
                  <a:lnTo>
                    <a:pt x="742" y="258"/>
                  </a:lnTo>
                  <a:close/>
                  <a:moveTo>
                    <a:pt x="64" y="195"/>
                  </a:moveTo>
                  <a:lnTo>
                    <a:pt x="710" y="195"/>
                  </a:lnTo>
                  <a:lnTo>
                    <a:pt x="710" y="64"/>
                  </a:lnTo>
                  <a:lnTo>
                    <a:pt x="64" y="64"/>
                  </a:lnTo>
                  <a:lnTo>
                    <a:pt x="64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048126" y="2875905"/>
              <a:ext cx="717600" cy="1017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024313" y="2850505"/>
              <a:ext cx="766763" cy="152400"/>
            </a:xfrm>
            <a:custGeom>
              <a:rect b="b" l="l" r="r" t="t"/>
              <a:pathLst>
                <a:path extrusionOk="0" h="191" w="966">
                  <a:moveTo>
                    <a:pt x="935" y="191"/>
                  </a:moveTo>
                  <a:lnTo>
                    <a:pt x="31" y="191"/>
                  </a:lnTo>
                  <a:lnTo>
                    <a:pt x="31" y="191"/>
                  </a:lnTo>
                  <a:lnTo>
                    <a:pt x="24" y="191"/>
                  </a:lnTo>
                  <a:lnTo>
                    <a:pt x="19" y="189"/>
                  </a:lnTo>
                  <a:lnTo>
                    <a:pt x="14" y="187"/>
                  </a:lnTo>
                  <a:lnTo>
                    <a:pt x="9" y="182"/>
                  </a:lnTo>
                  <a:lnTo>
                    <a:pt x="5" y="177"/>
                  </a:lnTo>
                  <a:lnTo>
                    <a:pt x="2" y="173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935" y="0"/>
                  </a:lnTo>
                  <a:lnTo>
                    <a:pt x="935" y="0"/>
                  </a:lnTo>
                  <a:lnTo>
                    <a:pt x="941" y="0"/>
                  </a:lnTo>
                  <a:lnTo>
                    <a:pt x="948" y="2"/>
                  </a:lnTo>
                  <a:lnTo>
                    <a:pt x="952" y="5"/>
                  </a:lnTo>
                  <a:lnTo>
                    <a:pt x="957" y="8"/>
                  </a:lnTo>
                  <a:lnTo>
                    <a:pt x="960" y="13"/>
                  </a:lnTo>
                  <a:lnTo>
                    <a:pt x="964" y="19"/>
                  </a:lnTo>
                  <a:lnTo>
                    <a:pt x="966" y="24"/>
                  </a:lnTo>
                  <a:lnTo>
                    <a:pt x="966" y="31"/>
                  </a:lnTo>
                  <a:lnTo>
                    <a:pt x="966" y="160"/>
                  </a:lnTo>
                  <a:lnTo>
                    <a:pt x="966" y="160"/>
                  </a:lnTo>
                  <a:lnTo>
                    <a:pt x="966" y="167"/>
                  </a:lnTo>
                  <a:lnTo>
                    <a:pt x="964" y="173"/>
                  </a:lnTo>
                  <a:lnTo>
                    <a:pt x="960" y="177"/>
                  </a:lnTo>
                  <a:lnTo>
                    <a:pt x="957" y="182"/>
                  </a:lnTo>
                  <a:lnTo>
                    <a:pt x="952" y="187"/>
                  </a:lnTo>
                  <a:lnTo>
                    <a:pt x="948" y="189"/>
                  </a:lnTo>
                  <a:lnTo>
                    <a:pt x="941" y="191"/>
                  </a:lnTo>
                  <a:lnTo>
                    <a:pt x="935" y="191"/>
                  </a:lnTo>
                  <a:lnTo>
                    <a:pt x="935" y="191"/>
                  </a:lnTo>
                  <a:close/>
                  <a:moveTo>
                    <a:pt x="63" y="129"/>
                  </a:moveTo>
                  <a:lnTo>
                    <a:pt x="904" y="129"/>
                  </a:lnTo>
                  <a:lnTo>
                    <a:pt x="904" y="63"/>
                  </a:lnTo>
                  <a:lnTo>
                    <a:pt x="63" y="63"/>
                  </a:lnTo>
                  <a:lnTo>
                    <a:pt x="63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929063" y="1410643"/>
              <a:ext cx="1138238" cy="1139824"/>
            </a:xfrm>
            <a:custGeom>
              <a:rect b="b" l="l" r="r" t="t"/>
              <a:pathLst>
                <a:path extrusionOk="0" h="1435" w="1435">
                  <a:moveTo>
                    <a:pt x="9" y="1146"/>
                  </a:moveTo>
                  <a:lnTo>
                    <a:pt x="9" y="1146"/>
                  </a:lnTo>
                  <a:lnTo>
                    <a:pt x="9" y="1146"/>
                  </a:lnTo>
                  <a:lnTo>
                    <a:pt x="1147" y="9"/>
                  </a:lnTo>
                  <a:lnTo>
                    <a:pt x="1147" y="9"/>
                  </a:lnTo>
                  <a:lnTo>
                    <a:pt x="1151" y="4"/>
                  </a:lnTo>
                  <a:lnTo>
                    <a:pt x="1157" y="2"/>
                  </a:lnTo>
                  <a:lnTo>
                    <a:pt x="1163" y="0"/>
                  </a:lnTo>
                  <a:lnTo>
                    <a:pt x="1169" y="0"/>
                  </a:lnTo>
                  <a:lnTo>
                    <a:pt x="1174" y="0"/>
                  </a:lnTo>
                  <a:lnTo>
                    <a:pt x="1180" y="2"/>
                  </a:lnTo>
                  <a:lnTo>
                    <a:pt x="1186" y="4"/>
                  </a:lnTo>
                  <a:lnTo>
                    <a:pt x="1191" y="9"/>
                  </a:lnTo>
                  <a:lnTo>
                    <a:pt x="1191" y="9"/>
                  </a:lnTo>
                  <a:lnTo>
                    <a:pt x="1221" y="40"/>
                  </a:lnTo>
                  <a:lnTo>
                    <a:pt x="1248" y="72"/>
                  </a:lnTo>
                  <a:lnTo>
                    <a:pt x="1274" y="105"/>
                  </a:lnTo>
                  <a:lnTo>
                    <a:pt x="1297" y="140"/>
                  </a:lnTo>
                  <a:lnTo>
                    <a:pt x="1319" y="175"/>
                  </a:lnTo>
                  <a:lnTo>
                    <a:pt x="1340" y="211"/>
                  </a:lnTo>
                  <a:lnTo>
                    <a:pt x="1357" y="248"/>
                  </a:lnTo>
                  <a:lnTo>
                    <a:pt x="1374" y="285"/>
                  </a:lnTo>
                  <a:lnTo>
                    <a:pt x="1389" y="323"/>
                  </a:lnTo>
                  <a:lnTo>
                    <a:pt x="1400" y="361"/>
                  </a:lnTo>
                  <a:lnTo>
                    <a:pt x="1412" y="401"/>
                  </a:lnTo>
                  <a:lnTo>
                    <a:pt x="1420" y="440"/>
                  </a:lnTo>
                  <a:lnTo>
                    <a:pt x="1427" y="479"/>
                  </a:lnTo>
                  <a:lnTo>
                    <a:pt x="1432" y="520"/>
                  </a:lnTo>
                  <a:lnTo>
                    <a:pt x="1434" y="559"/>
                  </a:lnTo>
                  <a:lnTo>
                    <a:pt x="1435" y="600"/>
                  </a:lnTo>
                  <a:lnTo>
                    <a:pt x="1434" y="639"/>
                  </a:lnTo>
                  <a:lnTo>
                    <a:pt x="1432" y="680"/>
                  </a:lnTo>
                  <a:lnTo>
                    <a:pt x="1427" y="719"/>
                  </a:lnTo>
                  <a:lnTo>
                    <a:pt x="1420" y="760"/>
                  </a:lnTo>
                  <a:lnTo>
                    <a:pt x="1412" y="798"/>
                  </a:lnTo>
                  <a:lnTo>
                    <a:pt x="1400" y="838"/>
                  </a:lnTo>
                  <a:lnTo>
                    <a:pt x="1389" y="876"/>
                  </a:lnTo>
                  <a:lnTo>
                    <a:pt x="1374" y="914"/>
                  </a:lnTo>
                  <a:lnTo>
                    <a:pt x="1357" y="952"/>
                  </a:lnTo>
                  <a:lnTo>
                    <a:pt x="1340" y="988"/>
                  </a:lnTo>
                  <a:lnTo>
                    <a:pt x="1319" y="1024"/>
                  </a:lnTo>
                  <a:lnTo>
                    <a:pt x="1297" y="1060"/>
                  </a:lnTo>
                  <a:lnTo>
                    <a:pt x="1274" y="1094"/>
                  </a:lnTo>
                  <a:lnTo>
                    <a:pt x="1248" y="1127"/>
                  </a:lnTo>
                  <a:lnTo>
                    <a:pt x="1221" y="1160"/>
                  </a:lnTo>
                  <a:lnTo>
                    <a:pt x="1191" y="1191"/>
                  </a:lnTo>
                  <a:lnTo>
                    <a:pt x="1191" y="1191"/>
                  </a:lnTo>
                  <a:lnTo>
                    <a:pt x="1159" y="1220"/>
                  </a:lnTo>
                  <a:lnTo>
                    <a:pt x="1128" y="1248"/>
                  </a:lnTo>
                  <a:lnTo>
                    <a:pt x="1094" y="1273"/>
                  </a:lnTo>
                  <a:lnTo>
                    <a:pt x="1060" y="1297"/>
                  </a:lnTo>
                  <a:lnTo>
                    <a:pt x="1025" y="1319"/>
                  </a:lnTo>
                  <a:lnTo>
                    <a:pt x="989" y="1339"/>
                  </a:lnTo>
                  <a:lnTo>
                    <a:pt x="953" y="1358"/>
                  </a:lnTo>
                  <a:lnTo>
                    <a:pt x="915" y="1374"/>
                  </a:lnTo>
                  <a:lnTo>
                    <a:pt x="878" y="1388"/>
                  </a:lnTo>
                  <a:lnTo>
                    <a:pt x="838" y="1401"/>
                  </a:lnTo>
                  <a:lnTo>
                    <a:pt x="800" y="1411"/>
                  </a:lnTo>
                  <a:lnTo>
                    <a:pt x="761" y="1419"/>
                  </a:lnTo>
                  <a:lnTo>
                    <a:pt x="721" y="1426"/>
                  </a:lnTo>
                  <a:lnTo>
                    <a:pt x="682" y="1431"/>
                  </a:lnTo>
                  <a:lnTo>
                    <a:pt x="642" y="1434"/>
                  </a:lnTo>
                  <a:lnTo>
                    <a:pt x="602" y="1435"/>
                  </a:lnTo>
                  <a:lnTo>
                    <a:pt x="562" y="1434"/>
                  </a:lnTo>
                  <a:lnTo>
                    <a:pt x="522" y="1431"/>
                  </a:lnTo>
                  <a:lnTo>
                    <a:pt x="482" y="1426"/>
                  </a:lnTo>
                  <a:lnTo>
                    <a:pt x="442" y="1420"/>
                  </a:lnTo>
                  <a:lnTo>
                    <a:pt x="403" y="1411"/>
                  </a:lnTo>
                  <a:lnTo>
                    <a:pt x="365" y="1401"/>
                  </a:lnTo>
                  <a:lnTo>
                    <a:pt x="325" y="1389"/>
                  </a:lnTo>
                  <a:lnTo>
                    <a:pt x="288" y="1375"/>
                  </a:lnTo>
                  <a:lnTo>
                    <a:pt x="250" y="1359"/>
                  </a:lnTo>
                  <a:lnTo>
                    <a:pt x="214" y="1340"/>
                  </a:lnTo>
                  <a:lnTo>
                    <a:pt x="178" y="1321"/>
                  </a:lnTo>
                  <a:lnTo>
                    <a:pt x="142" y="1299"/>
                  </a:lnTo>
                  <a:lnTo>
                    <a:pt x="109" y="1275"/>
                  </a:lnTo>
                  <a:lnTo>
                    <a:pt x="75" y="1250"/>
                  </a:lnTo>
                  <a:lnTo>
                    <a:pt x="43" y="1222"/>
                  </a:lnTo>
                  <a:lnTo>
                    <a:pt x="11" y="1193"/>
                  </a:lnTo>
                  <a:lnTo>
                    <a:pt x="11" y="1193"/>
                  </a:lnTo>
                  <a:lnTo>
                    <a:pt x="9" y="1191"/>
                  </a:lnTo>
                  <a:lnTo>
                    <a:pt x="9" y="1191"/>
                  </a:lnTo>
                  <a:lnTo>
                    <a:pt x="6" y="1186"/>
                  </a:lnTo>
                  <a:lnTo>
                    <a:pt x="2" y="1180"/>
                  </a:lnTo>
                  <a:lnTo>
                    <a:pt x="1" y="1175"/>
                  </a:lnTo>
                  <a:lnTo>
                    <a:pt x="0" y="1169"/>
                  </a:lnTo>
                  <a:lnTo>
                    <a:pt x="1" y="1162"/>
                  </a:lnTo>
                  <a:lnTo>
                    <a:pt x="2" y="1156"/>
                  </a:lnTo>
                  <a:lnTo>
                    <a:pt x="6" y="1151"/>
                  </a:lnTo>
                  <a:lnTo>
                    <a:pt x="9" y="1146"/>
                  </a:lnTo>
                  <a:lnTo>
                    <a:pt x="9" y="1146"/>
                  </a:lnTo>
                  <a:close/>
                  <a:moveTo>
                    <a:pt x="1169" y="76"/>
                  </a:moveTo>
                  <a:lnTo>
                    <a:pt x="76" y="1168"/>
                  </a:lnTo>
                  <a:lnTo>
                    <a:pt x="76" y="1168"/>
                  </a:lnTo>
                  <a:lnTo>
                    <a:pt x="105" y="1193"/>
                  </a:lnTo>
                  <a:lnTo>
                    <a:pt x="135" y="1216"/>
                  </a:lnTo>
                  <a:lnTo>
                    <a:pt x="165" y="1238"/>
                  </a:lnTo>
                  <a:lnTo>
                    <a:pt x="197" y="1259"/>
                  </a:lnTo>
                  <a:lnTo>
                    <a:pt x="229" y="1278"/>
                  </a:lnTo>
                  <a:lnTo>
                    <a:pt x="263" y="1295"/>
                  </a:lnTo>
                  <a:lnTo>
                    <a:pt x="296" y="1310"/>
                  </a:lnTo>
                  <a:lnTo>
                    <a:pt x="330" y="1324"/>
                  </a:lnTo>
                  <a:lnTo>
                    <a:pt x="365" y="1336"/>
                  </a:lnTo>
                  <a:lnTo>
                    <a:pt x="399" y="1346"/>
                  </a:lnTo>
                  <a:lnTo>
                    <a:pt x="435" y="1354"/>
                  </a:lnTo>
                  <a:lnTo>
                    <a:pt x="470" y="1361"/>
                  </a:lnTo>
                  <a:lnTo>
                    <a:pt x="506" y="1367"/>
                  </a:lnTo>
                  <a:lnTo>
                    <a:pt x="542" y="1370"/>
                  </a:lnTo>
                  <a:lnTo>
                    <a:pt x="579" y="1372"/>
                  </a:lnTo>
                  <a:lnTo>
                    <a:pt x="615" y="1372"/>
                  </a:lnTo>
                  <a:lnTo>
                    <a:pt x="651" y="1370"/>
                  </a:lnTo>
                  <a:lnTo>
                    <a:pt x="687" y="1367"/>
                  </a:lnTo>
                  <a:lnTo>
                    <a:pt x="723" y="1362"/>
                  </a:lnTo>
                  <a:lnTo>
                    <a:pt x="759" y="1355"/>
                  </a:lnTo>
                  <a:lnTo>
                    <a:pt x="794" y="1347"/>
                  </a:lnTo>
                  <a:lnTo>
                    <a:pt x="829" y="1338"/>
                  </a:lnTo>
                  <a:lnTo>
                    <a:pt x="864" y="1326"/>
                  </a:lnTo>
                  <a:lnTo>
                    <a:pt x="898" y="1313"/>
                  </a:lnTo>
                  <a:lnTo>
                    <a:pt x="931" y="1297"/>
                  </a:lnTo>
                  <a:lnTo>
                    <a:pt x="965" y="1281"/>
                  </a:lnTo>
                  <a:lnTo>
                    <a:pt x="997" y="1263"/>
                  </a:lnTo>
                  <a:lnTo>
                    <a:pt x="1028" y="1243"/>
                  </a:lnTo>
                  <a:lnTo>
                    <a:pt x="1060" y="1221"/>
                  </a:lnTo>
                  <a:lnTo>
                    <a:pt x="1090" y="1198"/>
                  </a:lnTo>
                  <a:lnTo>
                    <a:pt x="1119" y="1172"/>
                  </a:lnTo>
                  <a:lnTo>
                    <a:pt x="1147" y="1146"/>
                  </a:lnTo>
                  <a:lnTo>
                    <a:pt x="1147" y="1146"/>
                  </a:lnTo>
                  <a:lnTo>
                    <a:pt x="1173" y="1118"/>
                  </a:lnTo>
                  <a:lnTo>
                    <a:pt x="1199" y="1089"/>
                  </a:lnTo>
                  <a:lnTo>
                    <a:pt x="1222" y="1059"/>
                  </a:lnTo>
                  <a:lnTo>
                    <a:pt x="1243" y="1029"/>
                  </a:lnTo>
                  <a:lnTo>
                    <a:pt x="1264" y="996"/>
                  </a:lnTo>
                  <a:lnTo>
                    <a:pt x="1281" y="964"/>
                  </a:lnTo>
                  <a:lnTo>
                    <a:pt x="1298" y="931"/>
                  </a:lnTo>
                  <a:lnTo>
                    <a:pt x="1313" y="898"/>
                  </a:lnTo>
                  <a:lnTo>
                    <a:pt x="1326" y="863"/>
                  </a:lnTo>
                  <a:lnTo>
                    <a:pt x="1338" y="828"/>
                  </a:lnTo>
                  <a:lnTo>
                    <a:pt x="1348" y="793"/>
                  </a:lnTo>
                  <a:lnTo>
                    <a:pt x="1356" y="758"/>
                  </a:lnTo>
                  <a:lnTo>
                    <a:pt x="1363" y="723"/>
                  </a:lnTo>
                  <a:lnTo>
                    <a:pt x="1368" y="687"/>
                  </a:lnTo>
                  <a:lnTo>
                    <a:pt x="1371" y="651"/>
                  </a:lnTo>
                  <a:lnTo>
                    <a:pt x="1372" y="614"/>
                  </a:lnTo>
                  <a:lnTo>
                    <a:pt x="1372" y="578"/>
                  </a:lnTo>
                  <a:lnTo>
                    <a:pt x="1370" y="542"/>
                  </a:lnTo>
                  <a:lnTo>
                    <a:pt x="1367" y="506"/>
                  </a:lnTo>
                  <a:lnTo>
                    <a:pt x="1362" y="470"/>
                  </a:lnTo>
                  <a:lnTo>
                    <a:pt x="1355" y="434"/>
                  </a:lnTo>
                  <a:lnTo>
                    <a:pt x="1346" y="398"/>
                  </a:lnTo>
                  <a:lnTo>
                    <a:pt x="1335" y="364"/>
                  </a:lnTo>
                  <a:lnTo>
                    <a:pt x="1324" y="329"/>
                  </a:lnTo>
                  <a:lnTo>
                    <a:pt x="1310" y="295"/>
                  </a:lnTo>
                  <a:lnTo>
                    <a:pt x="1295" y="262"/>
                  </a:lnTo>
                  <a:lnTo>
                    <a:pt x="1279" y="229"/>
                  </a:lnTo>
                  <a:lnTo>
                    <a:pt x="1259" y="197"/>
                  </a:lnTo>
                  <a:lnTo>
                    <a:pt x="1239" y="165"/>
                  </a:lnTo>
                  <a:lnTo>
                    <a:pt x="1217" y="134"/>
                  </a:lnTo>
                  <a:lnTo>
                    <a:pt x="1194" y="104"/>
                  </a:lnTo>
                  <a:lnTo>
                    <a:pt x="1169" y="76"/>
                  </a:lnTo>
                  <a:lnTo>
                    <a:pt x="116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661151" y="1294755"/>
              <a:ext cx="1220789" cy="733426"/>
            </a:xfrm>
            <a:custGeom>
              <a:rect b="b" l="l" r="r" t="t"/>
              <a:pathLst>
                <a:path extrusionOk="0" h="922" w="1539">
                  <a:moveTo>
                    <a:pt x="770" y="0"/>
                  </a:moveTo>
                  <a:lnTo>
                    <a:pt x="770" y="0"/>
                  </a:lnTo>
                  <a:lnTo>
                    <a:pt x="737" y="1"/>
                  </a:lnTo>
                  <a:lnTo>
                    <a:pt x="705" y="3"/>
                  </a:lnTo>
                  <a:lnTo>
                    <a:pt x="673" y="7"/>
                  </a:lnTo>
                  <a:lnTo>
                    <a:pt x="642" y="13"/>
                  </a:lnTo>
                  <a:lnTo>
                    <a:pt x="611" y="20"/>
                  </a:lnTo>
                  <a:lnTo>
                    <a:pt x="581" y="29"/>
                  </a:lnTo>
                  <a:lnTo>
                    <a:pt x="552" y="38"/>
                  </a:lnTo>
                  <a:lnTo>
                    <a:pt x="523" y="50"/>
                  </a:lnTo>
                  <a:lnTo>
                    <a:pt x="495" y="62"/>
                  </a:lnTo>
                  <a:lnTo>
                    <a:pt x="467" y="76"/>
                  </a:lnTo>
                  <a:lnTo>
                    <a:pt x="441" y="91"/>
                  </a:lnTo>
                  <a:lnTo>
                    <a:pt x="415" y="109"/>
                  </a:lnTo>
                  <a:lnTo>
                    <a:pt x="390" y="126"/>
                  </a:lnTo>
                  <a:lnTo>
                    <a:pt x="366" y="145"/>
                  </a:lnTo>
                  <a:lnTo>
                    <a:pt x="343" y="165"/>
                  </a:lnTo>
                  <a:lnTo>
                    <a:pt x="321" y="186"/>
                  </a:lnTo>
                  <a:lnTo>
                    <a:pt x="300" y="208"/>
                  </a:lnTo>
                  <a:lnTo>
                    <a:pt x="280" y="232"/>
                  </a:lnTo>
                  <a:lnTo>
                    <a:pt x="261" y="255"/>
                  </a:lnTo>
                  <a:lnTo>
                    <a:pt x="244" y="280"/>
                  </a:lnTo>
                  <a:lnTo>
                    <a:pt x="227" y="306"/>
                  </a:lnTo>
                  <a:lnTo>
                    <a:pt x="211" y="332"/>
                  </a:lnTo>
                  <a:lnTo>
                    <a:pt x="197" y="360"/>
                  </a:lnTo>
                  <a:lnTo>
                    <a:pt x="185" y="388"/>
                  </a:lnTo>
                  <a:lnTo>
                    <a:pt x="173" y="417"/>
                  </a:lnTo>
                  <a:lnTo>
                    <a:pt x="164" y="446"/>
                  </a:lnTo>
                  <a:lnTo>
                    <a:pt x="154" y="476"/>
                  </a:lnTo>
                  <a:lnTo>
                    <a:pt x="147" y="507"/>
                  </a:lnTo>
                  <a:lnTo>
                    <a:pt x="142" y="539"/>
                  </a:lnTo>
                  <a:lnTo>
                    <a:pt x="138" y="570"/>
                  </a:lnTo>
                  <a:lnTo>
                    <a:pt x="136" y="602"/>
                  </a:lnTo>
                  <a:lnTo>
                    <a:pt x="135" y="635"/>
                  </a:lnTo>
                  <a:lnTo>
                    <a:pt x="135" y="635"/>
                  </a:lnTo>
                  <a:lnTo>
                    <a:pt x="135" y="641"/>
                  </a:lnTo>
                  <a:lnTo>
                    <a:pt x="0" y="641"/>
                  </a:lnTo>
                  <a:lnTo>
                    <a:pt x="0" y="922"/>
                  </a:lnTo>
                  <a:lnTo>
                    <a:pt x="1539" y="922"/>
                  </a:lnTo>
                  <a:lnTo>
                    <a:pt x="1539" y="641"/>
                  </a:lnTo>
                  <a:lnTo>
                    <a:pt x="1404" y="641"/>
                  </a:lnTo>
                  <a:lnTo>
                    <a:pt x="1404" y="641"/>
                  </a:lnTo>
                  <a:lnTo>
                    <a:pt x="1404" y="635"/>
                  </a:lnTo>
                  <a:lnTo>
                    <a:pt x="1404" y="635"/>
                  </a:lnTo>
                  <a:lnTo>
                    <a:pt x="1403" y="602"/>
                  </a:lnTo>
                  <a:lnTo>
                    <a:pt x="1401" y="570"/>
                  </a:lnTo>
                  <a:lnTo>
                    <a:pt x="1397" y="539"/>
                  </a:lnTo>
                  <a:lnTo>
                    <a:pt x="1392" y="507"/>
                  </a:lnTo>
                  <a:lnTo>
                    <a:pt x="1385" y="476"/>
                  </a:lnTo>
                  <a:lnTo>
                    <a:pt x="1375" y="446"/>
                  </a:lnTo>
                  <a:lnTo>
                    <a:pt x="1366" y="417"/>
                  </a:lnTo>
                  <a:lnTo>
                    <a:pt x="1354" y="388"/>
                  </a:lnTo>
                  <a:lnTo>
                    <a:pt x="1342" y="360"/>
                  </a:lnTo>
                  <a:lnTo>
                    <a:pt x="1328" y="332"/>
                  </a:lnTo>
                  <a:lnTo>
                    <a:pt x="1312" y="306"/>
                  </a:lnTo>
                  <a:lnTo>
                    <a:pt x="1295" y="280"/>
                  </a:lnTo>
                  <a:lnTo>
                    <a:pt x="1278" y="255"/>
                  </a:lnTo>
                  <a:lnTo>
                    <a:pt x="1259" y="232"/>
                  </a:lnTo>
                  <a:lnTo>
                    <a:pt x="1239" y="208"/>
                  </a:lnTo>
                  <a:lnTo>
                    <a:pt x="1218" y="186"/>
                  </a:lnTo>
                  <a:lnTo>
                    <a:pt x="1196" y="165"/>
                  </a:lnTo>
                  <a:lnTo>
                    <a:pt x="1173" y="145"/>
                  </a:lnTo>
                  <a:lnTo>
                    <a:pt x="1149" y="126"/>
                  </a:lnTo>
                  <a:lnTo>
                    <a:pt x="1124" y="109"/>
                  </a:lnTo>
                  <a:lnTo>
                    <a:pt x="1098" y="91"/>
                  </a:lnTo>
                  <a:lnTo>
                    <a:pt x="1072" y="76"/>
                  </a:lnTo>
                  <a:lnTo>
                    <a:pt x="1044" y="62"/>
                  </a:lnTo>
                  <a:lnTo>
                    <a:pt x="1016" y="50"/>
                  </a:lnTo>
                  <a:lnTo>
                    <a:pt x="987" y="38"/>
                  </a:lnTo>
                  <a:lnTo>
                    <a:pt x="958" y="29"/>
                  </a:lnTo>
                  <a:lnTo>
                    <a:pt x="928" y="20"/>
                  </a:lnTo>
                  <a:lnTo>
                    <a:pt x="897" y="13"/>
                  </a:lnTo>
                  <a:lnTo>
                    <a:pt x="866" y="7"/>
                  </a:lnTo>
                  <a:lnTo>
                    <a:pt x="834" y="3"/>
                  </a:lnTo>
                  <a:lnTo>
                    <a:pt x="802" y="1"/>
                  </a:lnTo>
                  <a:lnTo>
                    <a:pt x="770" y="0"/>
                  </a:lnTo>
                  <a:lnTo>
                    <a:pt x="770" y="0"/>
                  </a:lnTo>
                  <a:close/>
                  <a:moveTo>
                    <a:pt x="417" y="641"/>
                  </a:moveTo>
                  <a:lnTo>
                    <a:pt x="417" y="641"/>
                  </a:lnTo>
                  <a:lnTo>
                    <a:pt x="417" y="635"/>
                  </a:lnTo>
                  <a:lnTo>
                    <a:pt x="417" y="635"/>
                  </a:lnTo>
                  <a:lnTo>
                    <a:pt x="417" y="616"/>
                  </a:lnTo>
                  <a:lnTo>
                    <a:pt x="419" y="599"/>
                  </a:lnTo>
                  <a:lnTo>
                    <a:pt x="421" y="581"/>
                  </a:lnTo>
                  <a:lnTo>
                    <a:pt x="424" y="564"/>
                  </a:lnTo>
                  <a:lnTo>
                    <a:pt x="428" y="547"/>
                  </a:lnTo>
                  <a:lnTo>
                    <a:pt x="432" y="530"/>
                  </a:lnTo>
                  <a:lnTo>
                    <a:pt x="438" y="513"/>
                  </a:lnTo>
                  <a:lnTo>
                    <a:pt x="445" y="498"/>
                  </a:lnTo>
                  <a:lnTo>
                    <a:pt x="452" y="482"/>
                  </a:lnTo>
                  <a:lnTo>
                    <a:pt x="459" y="467"/>
                  </a:lnTo>
                  <a:lnTo>
                    <a:pt x="468" y="452"/>
                  </a:lnTo>
                  <a:lnTo>
                    <a:pt x="478" y="438"/>
                  </a:lnTo>
                  <a:lnTo>
                    <a:pt x="487" y="424"/>
                  </a:lnTo>
                  <a:lnTo>
                    <a:pt x="497" y="411"/>
                  </a:lnTo>
                  <a:lnTo>
                    <a:pt x="509" y="397"/>
                  </a:lnTo>
                  <a:lnTo>
                    <a:pt x="520" y="386"/>
                  </a:lnTo>
                  <a:lnTo>
                    <a:pt x="532" y="374"/>
                  </a:lnTo>
                  <a:lnTo>
                    <a:pt x="546" y="362"/>
                  </a:lnTo>
                  <a:lnTo>
                    <a:pt x="559" y="352"/>
                  </a:lnTo>
                  <a:lnTo>
                    <a:pt x="573" y="343"/>
                  </a:lnTo>
                  <a:lnTo>
                    <a:pt x="586" y="334"/>
                  </a:lnTo>
                  <a:lnTo>
                    <a:pt x="602" y="324"/>
                  </a:lnTo>
                  <a:lnTo>
                    <a:pt x="617" y="317"/>
                  </a:lnTo>
                  <a:lnTo>
                    <a:pt x="633" y="310"/>
                  </a:lnTo>
                  <a:lnTo>
                    <a:pt x="648" y="303"/>
                  </a:lnTo>
                  <a:lnTo>
                    <a:pt x="665" y="298"/>
                  </a:lnTo>
                  <a:lnTo>
                    <a:pt x="681" y="293"/>
                  </a:lnTo>
                  <a:lnTo>
                    <a:pt x="699" y="289"/>
                  </a:lnTo>
                  <a:lnTo>
                    <a:pt x="716" y="286"/>
                  </a:lnTo>
                  <a:lnTo>
                    <a:pt x="734" y="284"/>
                  </a:lnTo>
                  <a:lnTo>
                    <a:pt x="751" y="283"/>
                  </a:lnTo>
                  <a:lnTo>
                    <a:pt x="770" y="283"/>
                  </a:lnTo>
                  <a:lnTo>
                    <a:pt x="770" y="283"/>
                  </a:lnTo>
                  <a:lnTo>
                    <a:pt x="788" y="283"/>
                  </a:lnTo>
                  <a:lnTo>
                    <a:pt x="805" y="284"/>
                  </a:lnTo>
                  <a:lnTo>
                    <a:pt x="823" y="286"/>
                  </a:lnTo>
                  <a:lnTo>
                    <a:pt x="840" y="289"/>
                  </a:lnTo>
                  <a:lnTo>
                    <a:pt x="858" y="293"/>
                  </a:lnTo>
                  <a:lnTo>
                    <a:pt x="874" y="298"/>
                  </a:lnTo>
                  <a:lnTo>
                    <a:pt x="891" y="303"/>
                  </a:lnTo>
                  <a:lnTo>
                    <a:pt x="906" y="310"/>
                  </a:lnTo>
                  <a:lnTo>
                    <a:pt x="922" y="317"/>
                  </a:lnTo>
                  <a:lnTo>
                    <a:pt x="937" y="324"/>
                  </a:lnTo>
                  <a:lnTo>
                    <a:pt x="953" y="334"/>
                  </a:lnTo>
                  <a:lnTo>
                    <a:pt x="966" y="343"/>
                  </a:lnTo>
                  <a:lnTo>
                    <a:pt x="980" y="352"/>
                  </a:lnTo>
                  <a:lnTo>
                    <a:pt x="993" y="362"/>
                  </a:lnTo>
                  <a:lnTo>
                    <a:pt x="1007" y="374"/>
                  </a:lnTo>
                  <a:lnTo>
                    <a:pt x="1019" y="386"/>
                  </a:lnTo>
                  <a:lnTo>
                    <a:pt x="1030" y="397"/>
                  </a:lnTo>
                  <a:lnTo>
                    <a:pt x="1042" y="411"/>
                  </a:lnTo>
                  <a:lnTo>
                    <a:pt x="1052" y="424"/>
                  </a:lnTo>
                  <a:lnTo>
                    <a:pt x="1061" y="438"/>
                  </a:lnTo>
                  <a:lnTo>
                    <a:pt x="1071" y="452"/>
                  </a:lnTo>
                  <a:lnTo>
                    <a:pt x="1080" y="467"/>
                  </a:lnTo>
                  <a:lnTo>
                    <a:pt x="1087" y="482"/>
                  </a:lnTo>
                  <a:lnTo>
                    <a:pt x="1094" y="498"/>
                  </a:lnTo>
                  <a:lnTo>
                    <a:pt x="1101" y="513"/>
                  </a:lnTo>
                  <a:lnTo>
                    <a:pt x="1107" y="530"/>
                  </a:lnTo>
                  <a:lnTo>
                    <a:pt x="1111" y="547"/>
                  </a:lnTo>
                  <a:lnTo>
                    <a:pt x="1115" y="564"/>
                  </a:lnTo>
                  <a:lnTo>
                    <a:pt x="1118" y="581"/>
                  </a:lnTo>
                  <a:lnTo>
                    <a:pt x="1120" y="599"/>
                  </a:lnTo>
                  <a:lnTo>
                    <a:pt x="1122" y="616"/>
                  </a:lnTo>
                  <a:lnTo>
                    <a:pt x="1122" y="635"/>
                  </a:lnTo>
                  <a:lnTo>
                    <a:pt x="1122" y="635"/>
                  </a:lnTo>
                  <a:lnTo>
                    <a:pt x="1122" y="641"/>
                  </a:lnTo>
                  <a:lnTo>
                    <a:pt x="417" y="64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637338" y="1270943"/>
              <a:ext cx="1270001" cy="781050"/>
            </a:xfrm>
            <a:custGeom>
              <a:rect b="b" l="l" r="r" t="t"/>
              <a:pathLst>
                <a:path extrusionOk="0" h="984" w="1601">
                  <a:moveTo>
                    <a:pt x="1570" y="984"/>
                  </a:moveTo>
                  <a:lnTo>
                    <a:pt x="31" y="984"/>
                  </a:lnTo>
                  <a:lnTo>
                    <a:pt x="31" y="984"/>
                  </a:lnTo>
                  <a:lnTo>
                    <a:pt x="26" y="984"/>
                  </a:lnTo>
                  <a:lnTo>
                    <a:pt x="20" y="982"/>
                  </a:lnTo>
                  <a:lnTo>
                    <a:pt x="14" y="980"/>
                  </a:lnTo>
                  <a:lnTo>
                    <a:pt x="9" y="976"/>
                  </a:lnTo>
                  <a:lnTo>
                    <a:pt x="6" y="972"/>
                  </a:lnTo>
                  <a:lnTo>
                    <a:pt x="2" y="966"/>
                  </a:lnTo>
                  <a:lnTo>
                    <a:pt x="1" y="960"/>
                  </a:lnTo>
                  <a:lnTo>
                    <a:pt x="0" y="953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1" y="665"/>
                  </a:lnTo>
                  <a:lnTo>
                    <a:pt x="2" y="659"/>
                  </a:lnTo>
                  <a:lnTo>
                    <a:pt x="6" y="654"/>
                  </a:lnTo>
                  <a:lnTo>
                    <a:pt x="9" y="650"/>
                  </a:lnTo>
                  <a:lnTo>
                    <a:pt x="14" y="645"/>
                  </a:lnTo>
                  <a:lnTo>
                    <a:pt x="20" y="643"/>
                  </a:lnTo>
                  <a:lnTo>
                    <a:pt x="26" y="640"/>
                  </a:lnTo>
                  <a:lnTo>
                    <a:pt x="31" y="640"/>
                  </a:lnTo>
                  <a:lnTo>
                    <a:pt x="134" y="640"/>
                  </a:lnTo>
                  <a:lnTo>
                    <a:pt x="134" y="640"/>
                  </a:lnTo>
                  <a:lnTo>
                    <a:pt x="137" y="607"/>
                  </a:lnTo>
                  <a:lnTo>
                    <a:pt x="140" y="574"/>
                  </a:lnTo>
                  <a:lnTo>
                    <a:pt x="146" y="542"/>
                  </a:lnTo>
                  <a:lnTo>
                    <a:pt x="153" y="510"/>
                  </a:lnTo>
                  <a:lnTo>
                    <a:pt x="161" y="479"/>
                  </a:lnTo>
                  <a:lnTo>
                    <a:pt x="170" y="449"/>
                  </a:lnTo>
                  <a:lnTo>
                    <a:pt x="182" y="419"/>
                  </a:lnTo>
                  <a:lnTo>
                    <a:pt x="195" y="390"/>
                  </a:lnTo>
                  <a:lnTo>
                    <a:pt x="209" y="361"/>
                  </a:lnTo>
                  <a:lnTo>
                    <a:pt x="224" y="334"/>
                  </a:lnTo>
                  <a:lnTo>
                    <a:pt x="240" y="307"/>
                  </a:lnTo>
                  <a:lnTo>
                    <a:pt x="257" y="281"/>
                  </a:lnTo>
                  <a:lnTo>
                    <a:pt x="276" y="256"/>
                  </a:lnTo>
                  <a:lnTo>
                    <a:pt x="295" y="232"/>
                  </a:lnTo>
                  <a:lnTo>
                    <a:pt x="316" y="208"/>
                  </a:lnTo>
                  <a:lnTo>
                    <a:pt x="338" y="186"/>
                  </a:lnTo>
                  <a:lnTo>
                    <a:pt x="362" y="165"/>
                  </a:lnTo>
                  <a:lnTo>
                    <a:pt x="386" y="146"/>
                  </a:lnTo>
                  <a:lnTo>
                    <a:pt x="410" y="126"/>
                  </a:lnTo>
                  <a:lnTo>
                    <a:pt x="436" y="108"/>
                  </a:lnTo>
                  <a:lnTo>
                    <a:pt x="462" y="92"/>
                  </a:lnTo>
                  <a:lnTo>
                    <a:pt x="490" y="76"/>
                  </a:lnTo>
                  <a:lnTo>
                    <a:pt x="518" y="62"/>
                  </a:lnTo>
                  <a:lnTo>
                    <a:pt x="547" y="49"/>
                  </a:lnTo>
                  <a:lnTo>
                    <a:pt x="577" y="38"/>
                  </a:lnTo>
                  <a:lnTo>
                    <a:pt x="607" y="28"/>
                  </a:lnTo>
                  <a:lnTo>
                    <a:pt x="638" y="19"/>
                  </a:lnTo>
                  <a:lnTo>
                    <a:pt x="670" y="12"/>
                  </a:lnTo>
                  <a:lnTo>
                    <a:pt x="702" y="6"/>
                  </a:lnTo>
                  <a:lnTo>
                    <a:pt x="734" y="3"/>
                  </a:lnTo>
                  <a:lnTo>
                    <a:pt x="767" y="1"/>
                  </a:lnTo>
                  <a:lnTo>
                    <a:pt x="801" y="0"/>
                  </a:lnTo>
                  <a:lnTo>
                    <a:pt x="801" y="0"/>
                  </a:lnTo>
                  <a:lnTo>
                    <a:pt x="834" y="1"/>
                  </a:lnTo>
                  <a:lnTo>
                    <a:pt x="867" y="3"/>
                  </a:lnTo>
                  <a:lnTo>
                    <a:pt x="899" y="6"/>
                  </a:lnTo>
                  <a:lnTo>
                    <a:pt x="931" y="12"/>
                  </a:lnTo>
                  <a:lnTo>
                    <a:pt x="963" y="19"/>
                  </a:lnTo>
                  <a:lnTo>
                    <a:pt x="994" y="28"/>
                  </a:lnTo>
                  <a:lnTo>
                    <a:pt x="1024" y="38"/>
                  </a:lnTo>
                  <a:lnTo>
                    <a:pt x="1054" y="49"/>
                  </a:lnTo>
                  <a:lnTo>
                    <a:pt x="1083" y="62"/>
                  </a:lnTo>
                  <a:lnTo>
                    <a:pt x="1111" y="76"/>
                  </a:lnTo>
                  <a:lnTo>
                    <a:pt x="1139" y="92"/>
                  </a:lnTo>
                  <a:lnTo>
                    <a:pt x="1165" y="108"/>
                  </a:lnTo>
                  <a:lnTo>
                    <a:pt x="1191" y="126"/>
                  </a:lnTo>
                  <a:lnTo>
                    <a:pt x="1215" y="146"/>
                  </a:lnTo>
                  <a:lnTo>
                    <a:pt x="1240" y="165"/>
                  </a:lnTo>
                  <a:lnTo>
                    <a:pt x="1263" y="186"/>
                  </a:lnTo>
                  <a:lnTo>
                    <a:pt x="1285" y="208"/>
                  </a:lnTo>
                  <a:lnTo>
                    <a:pt x="1306" y="232"/>
                  </a:lnTo>
                  <a:lnTo>
                    <a:pt x="1325" y="256"/>
                  </a:lnTo>
                  <a:lnTo>
                    <a:pt x="1344" y="281"/>
                  </a:lnTo>
                  <a:lnTo>
                    <a:pt x="1361" y="307"/>
                  </a:lnTo>
                  <a:lnTo>
                    <a:pt x="1377" y="334"/>
                  </a:lnTo>
                  <a:lnTo>
                    <a:pt x="1392" y="361"/>
                  </a:lnTo>
                  <a:lnTo>
                    <a:pt x="1406" y="390"/>
                  </a:lnTo>
                  <a:lnTo>
                    <a:pt x="1419" y="419"/>
                  </a:lnTo>
                  <a:lnTo>
                    <a:pt x="1431" y="449"/>
                  </a:lnTo>
                  <a:lnTo>
                    <a:pt x="1440" y="479"/>
                  </a:lnTo>
                  <a:lnTo>
                    <a:pt x="1448" y="510"/>
                  </a:lnTo>
                  <a:lnTo>
                    <a:pt x="1455" y="542"/>
                  </a:lnTo>
                  <a:lnTo>
                    <a:pt x="1461" y="574"/>
                  </a:lnTo>
                  <a:lnTo>
                    <a:pt x="1464" y="607"/>
                  </a:lnTo>
                  <a:lnTo>
                    <a:pt x="1467" y="640"/>
                  </a:lnTo>
                  <a:lnTo>
                    <a:pt x="1570" y="640"/>
                  </a:lnTo>
                  <a:lnTo>
                    <a:pt x="1570" y="640"/>
                  </a:lnTo>
                  <a:lnTo>
                    <a:pt x="1575" y="640"/>
                  </a:lnTo>
                  <a:lnTo>
                    <a:pt x="1581" y="643"/>
                  </a:lnTo>
                  <a:lnTo>
                    <a:pt x="1587" y="645"/>
                  </a:lnTo>
                  <a:lnTo>
                    <a:pt x="1592" y="650"/>
                  </a:lnTo>
                  <a:lnTo>
                    <a:pt x="1595" y="654"/>
                  </a:lnTo>
                  <a:lnTo>
                    <a:pt x="1599" y="659"/>
                  </a:lnTo>
                  <a:lnTo>
                    <a:pt x="1600" y="665"/>
                  </a:lnTo>
                  <a:lnTo>
                    <a:pt x="1601" y="672"/>
                  </a:lnTo>
                  <a:lnTo>
                    <a:pt x="1601" y="953"/>
                  </a:lnTo>
                  <a:lnTo>
                    <a:pt x="1601" y="953"/>
                  </a:lnTo>
                  <a:lnTo>
                    <a:pt x="1600" y="960"/>
                  </a:lnTo>
                  <a:lnTo>
                    <a:pt x="1599" y="966"/>
                  </a:lnTo>
                  <a:lnTo>
                    <a:pt x="1595" y="972"/>
                  </a:lnTo>
                  <a:lnTo>
                    <a:pt x="1592" y="976"/>
                  </a:lnTo>
                  <a:lnTo>
                    <a:pt x="1587" y="980"/>
                  </a:lnTo>
                  <a:lnTo>
                    <a:pt x="1581" y="982"/>
                  </a:lnTo>
                  <a:lnTo>
                    <a:pt x="1575" y="984"/>
                  </a:lnTo>
                  <a:lnTo>
                    <a:pt x="1570" y="984"/>
                  </a:lnTo>
                  <a:lnTo>
                    <a:pt x="1570" y="984"/>
                  </a:lnTo>
                  <a:close/>
                  <a:moveTo>
                    <a:pt x="63" y="922"/>
                  </a:moveTo>
                  <a:lnTo>
                    <a:pt x="1538" y="922"/>
                  </a:lnTo>
                  <a:lnTo>
                    <a:pt x="1538" y="703"/>
                  </a:lnTo>
                  <a:lnTo>
                    <a:pt x="1435" y="703"/>
                  </a:lnTo>
                  <a:lnTo>
                    <a:pt x="1435" y="703"/>
                  </a:lnTo>
                  <a:lnTo>
                    <a:pt x="1428" y="702"/>
                  </a:lnTo>
                  <a:lnTo>
                    <a:pt x="1423" y="701"/>
                  </a:lnTo>
                  <a:lnTo>
                    <a:pt x="1418" y="697"/>
                  </a:lnTo>
                  <a:lnTo>
                    <a:pt x="1413" y="694"/>
                  </a:lnTo>
                  <a:lnTo>
                    <a:pt x="1409" y="689"/>
                  </a:lnTo>
                  <a:lnTo>
                    <a:pt x="1406" y="683"/>
                  </a:lnTo>
                  <a:lnTo>
                    <a:pt x="1404" y="677"/>
                  </a:lnTo>
                  <a:lnTo>
                    <a:pt x="1404" y="672"/>
                  </a:lnTo>
                  <a:lnTo>
                    <a:pt x="1404" y="666"/>
                  </a:lnTo>
                  <a:lnTo>
                    <a:pt x="1404" y="666"/>
                  </a:lnTo>
                  <a:lnTo>
                    <a:pt x="1403" y="634"/>
                  </a:lnTo>
                  <a:lnTo>
                    <a:pt x="1401" y="604"/>
                  </a:lnTo>
                  <a:lnTo>
                    <a:pt x="1397" y="574"/>
                  </a:lnTo>
                  <a:lnTo>
                    <a:pt x="1391" y="544"/>
                  </a:lnTo>
                  <a:lnTo>
                    <a:pt x="1384" y="515"/>
                  </a:lnTo>
                  <a:lnTo>
                    <a:pt x="1376" y="486"/>
                  </a:lnTo>
                  <a:lnTo>
                    <a:pt x="1367" y="458"/>
                  </a:lnTo>
                  <a:lnTo>
                    <a:pt x="1357" y="431"/>
                  </a:lnTo>
                  <a:lnTo>
                    <a:pt x="1344" y="404"/>
                  </a:lnTo>
                  <a:lnTo>
                    <a:pt x="1331" y="378"/>
                  </a:lnTo>
                  <a:lnTo>
                    <a:pt x="1316" y="353"/>
                  </a:lnTo>
                  <a:lnTo>
                    <a:pt x="1301" y="329"/>
                  </a:lnTo>
                  <a:lnTo>
                    <a:pt x="1284" y="305"/>
                  </a:lnTo>
                  <a:lnTo>
                    <a:pt x="1266" y="282"/>
                  </a:lnTo>
                  <a:lnTo>
                    <a:pt x="1246" y="260"/>
                  </a:lnTo>
                  <a:lnTo>
                    <a:pt x="1227" y="239"/>
                  </a:lnTo>
                  <a:lnTo>
                    <a:pt x="1206" y="220"/>
                  </a:lnTo>
                  <a:lnTo>
                    <a:pt x="1184" y="200"/>
                  </a:lnTo>
                  <a:lnTo>
                    <a:pt x="1161" y="183"/>
                  </a:lnTo>
                  <a:lnTo>
                    <a:pt x="1138" y="165"/>
                  </a:lnTo>
                  <a:lnTo>
                    <a:pt x="1113" y="150"/>
                  </a:lnTo>
                  <a:lnTo>
                    <a:pt x="1088" y="135"/>
                  </a:lnTo>
                  <a:lnTo>
                    <a:pt x="1062" y="122"/>
                  </a:lnTo>
                  <a:lnTo>
                    <a:pt x="1036" y="110"/>
                  </a:lnTo>
                  <a:lnTo>
                    <a:pt x="1008" y="99"/>
                  </a:lnTo>
                  <a:lnTo>
                    <a:pt x="980" y="90"/>
                  </a:lnTo>
                  <a:lnTo>
                    <a:pt x="951" y="82"/>
                  </a:lnTo>
                  <a:lnTo>
                    <a:pt x="922" y="75"/>
                  </a:lnTo>
                  <a:lnTo>
                    <a:pt x="892" y="69"/>
                  </a:lnTo>
                  <a:lnTo>
                    <a:pt x="862" y="66"/>
                  </a:lnTo>
                  <a:lnTo>
                    <a:pt x="832" y="63"/>
                  </a:lnTo>
                  <a:lnTo>
                    <a:pt x="801" y="62"/>
                  </a:lnTo>
                  <a:lnTo>
                    <a:pt x="801" y="62"/>
                  </a:lnTo>
                  <a:lnTo>
                    <a:pt x="769" y="63"/>
                  </a:lnTo>
                  <a:lnTo>
                    <a:pt x="739" y="66"/>
                  </a:lnTo>
                  <a:lnTo>
                    <a:pt x="709" y="69"/>
                  </a:lnTo>
                  <a:lnTo>
                    <a:pt x="679" y="75"/>
                  </a:lnTo>
                  <a:lnTo>
                    <a:pt x="650" y="82"/>
                  </a:lnTo>
                  <a:lnTo>
                    <a:pt x="621" y="90"/>
                  </a:lnTo>
                  <a:lnTo>
                    <a:pt x="593" y="99"/>
                  </a:lnTo>
                  <a:lnTo>
                    <a:pt x="565" y="110"/>
                  </a:lnTo>
                  <a:lnTo>
                    <a:pt x="539" y="122"/>
                  </a:lnTo>
                  <a:lnTo>
                    <a:pt x="513" y="135"/>
                  </a:lnTo>
                  <a:lnTo>
                    <a:pt x="488" y="150"/>
                  </a:lnTo>
                  <a:lnTo>
                    <a:pt x="463" y="165"/>
                  </a:lnTo>
                  <a:lnTo>
                    <a:pt x="440" y="183"/>
                  </a:lnTo>
                  <a:lnTo>
                    <a:pt x="417" y="200"/>
                  </a:lnTo>
                  <a:lnTo>
                    <a:pt x="395" y="220"/>
                  </a:lnTo>
                  <a:lnTo>
                    <a:pt x="374" y="239"/>
                  </a:lnTo>
                  <a:lnTo>
                    <a:pt x="355" y="260"/>
                  </a:lnTo>
                  <a:lnTo>
                    <a:pt x="335" y="282"/>
                  </a:lnTo>
                  <a:lnTo>
                    <a:pt x="317" y="305"/>
                  </a:lnTo>
                  <a:lnTo>
                    <a:pt x="300" y="329"/>
                  </a:lnTo>
                  <a:lnTo>
                    <a:pt x="285" y="353"/>
                  </a:lnTo>
                  <a:lnTo>
                    <a:pt x="270" y="378"/>
                  </a:lnTo>
                  <a:lnTo>
                    <a:pt x="257" y="404"/>
                  </a:lnTo>
                  <a:lnTo>
                    <a:pt x="245" y="431"/>
                  </a:lnTo>
                  <a:lnTo>
                    <a:pt x="234" y="458"/>
                  </a:lnTo>
                  <a:lnTo>
                    <a:pt x="225" y="486"/>
                  </a:lnTo>
                  <a:lnTo>
                    <a:pt x="217" y="515"/>
                  </a:lnTo>
                  <a:lnTo>
                    <a:pt x="210" y="544"/>
                  </a:lnTo>
                  <a:lnTo>
                    <a:pt x="204" y="574"/>
                  </a:lnTo>
                  <a:lnTo>
                    <a:pt x="200" y="604"/>
                  </a:lnTo>
                  <a:lnTo>
                    <a:pt x="198" y="634"/>
                  </a:lnTo>
                  <a:lnTo>
                    <a:pt x="197" y="666"/>
                  </a:lnTo>
                  <a:lnTo>
                    <a:pt x="197" y="666"/>
                  </a:lnTo>
                  <a:lnTo>
                    <a:pt x="197" y="670"/>
                  </a:lnTo>
                  <a:lnTo>
                    <a:pt x="197" y="670"/>
                  </a:lnTo>
                  <a:lnTo>
                    <a:pt x="197" y="676"/>
                  </a:lnTo>
                  <a:lnTo>
                    <a:pt x="196" y="683"/>
                  </a:lnTo>
                  <a:lnTo>
                    <a:pt x="192" y="688"/>
                  </a:lnTo>
                  <a:lnTo>
                    <a:pt x="189" y="694"/>
                  </a:lnTo>
                  <a:lnTo>
                    <a:pt x="189" y="694"/>
                  </a:lnTo>
                  <a:lnTo>
                    <a:pt x="184" y="697"/>
                  </a:lnTo>
                  <a:lnTo>
                    <a:pt x="178" y="701"/>
                  </a:lnTo>
                  <a:lnTo>
                    <a:pt x="173" y="702"/>
                  </a:lnTo>
                  <a:lnTo>
                    <a:pt x="166" y="703"/>
                  </a:lnTo>
                  <a:lnTo>
                    <a:pt x="63" y="703"/>
                  </a:lnTo>
                  <a:lnTo>
                    <a:pt x="63" y="922"/>
                  </a:lnTo>
                  <a:close/>
                  <a:moveTo>
                    <a:pt x="1153" y="703"/>
                  </a:moveTo>
                  <a:lnTo>
                    <a:pt x="448" y="703"/>
                  </a:lnTo>
                  <a:lnTo>
                    <a:pt x="448" y="703"/>
                  </a:lnTo>
                  <a:lnTo>
                    <a:pt x="443" y="702"/>
                  </a:lnTo>
                  <a:lnTo>
                    <a:pt x="437" y="701"/>
                  </a:lnTo>
                  <a:lnTo>
                    <a:pt x="431" y="698"/>
                  </a:lnTo>
                  <a:lnTo>
                    <a:pt x="426" y="694"/>
                  </a:lnTo>
                  <a:lnTo>
                    <a:pt x="423" y="690"/>
                  </a:lnTo>
                  <a:lnTo>
                    <a:pt x="419" y="684"/>
                  </a:lnTo>
                  <a:lnTo>
                    <a:pt x="418" y="678"/>
                  </a:lnTo>
                  <a:lnTo>
                    <a:pt x="417" y="673"/>
                  </a:lnTo>
                  <a:lnTo>
                    <a:pt x="417" y="672"/>
                  </a:lnTo>
                  <a:lnTo>
                    <a:pt x="417" y="672"/>
                  </a:lnTo>
                  <a:lnTo>
                    <a:pt x="417" y="666"/>
                  </a:lnTo>
                  <a:lnTo>
                    <a:pt x="417" y="666"/>
                  </a:lnTo>
                  <a:lnTo>
                    <a:pt x="417" y="646"/>
                  </a:lnTo>
                  <a:lnTo>
                    <a:pt x="418" y="626"/>
                  </a:lnTo>
                  <a:lnTo>
                    <a:pt x="421" y="608"/>
                  </a:lnTo>
                  <a:lnTo>
                    <a:pt x="424" y="588"/>
                  </a:lnTo>
                  <a:lnTo>
                    <a:pt x="429" y="570"/>
                  </a:lnTo>
                  <a:lnTo>
                    <a:pt x="433" y="552"/>
                  </a:lnTo>
                  <a:lnTo>
                    <a:pt x="440" y="534"/>
                  </a:lnTo>
                  <a:lnTo>
                    <a:pt x="447" y="516"/>
                  </a:lnTo>
                  <a:lnTo>
                    <a:pt x="454" y="499"/>
                  </a:lnTo>
                  <a:lnTo>
                    <a:pt x="463" y="483"/>
                  </a:lnTo>
                  <a:lnTo>
                    <a:pt x="473" y="466"/>
                  </a:lnTo>
                  <a:lnTo>
                    <a:pt x="482" y="451"/>
                  </a:lnTo>
                  <a:lnTo>
                    <a:pt x="492" y="436"/>
                  </a:lnTo>
                  <a:lnTo>
                    <a:pt x="504" y="421"/>
                  </a:lnTo>
                  <a:lnTo>
                    <a:pt x="517" y="407"/>
                  </a:lnTo>
                  <a:lnTo>
                    <a:pt x="529" y="395"/>
                  </a:lnTo>
                  <a:lnTo>
                    <a:pt x="542" y="382"/>
                  </a:lnTo>
                  <a:lnTo>
                    <a:pt x="556" y="369"/>
                  </a:lnTo>
                  <a:lnTo>
                    <a:pt x="571" y="358"/>
                  </a:lnTo>
                  <a:lnTo>
                    <a:pt x="586" y="347"/>
                  </a:lnTo>
                  <a:lnTo>
                    <a:pt x="601" y="338"/>
                  </a:lnTo>
                  <a:lnTo>
                    <a:pt x="617" y="329"/>
                  </a:lnTo>
                  <a:lnTo>
                    <a:pt x="634" y="319"/>
                  </a:lnTo>
                  <a:lnTo>
                    <a:pt x="651" y="312"/>
                  </a:lnTo>
                  <a:lnTo>
                    <a:pt x="668" y="305"/>
                  </a:lnTo>
                  <a:lnTo>
                    <a:pt x="687" y="298"/>
                  </a:lnTo>
                  <a:lnTo>
                    <a:pt x="704" y="294"/>
                  </a:lnTo>
                  <a:lnTo>
                    <a:pt x="723" y="289"/>
                  </a:lnTo>
                  <a:lnTo>
                    <a:pt x="743" y="286"/>
                  </a:lnTo>
                  <a:lnTo>
                    <a:pt x="761" y="283"/>
                  </a:lnTo>
                  <a:lnTo>
                    <a:pt x="781" y="282"/>
                  </a:lnTo>
                  <a:lnTo>
                    <a:pt x="801" y="282"/>
                  </a:lnTo>
                  <a:lnTo>
                    <a:pt x="801" y="282"/>
                  </a:lnTo>
                  <a:lnTo>
                    <a:pt x="820" y="282"/>
                  </a:lnTo>
                  <a:lnTo>
                    <a:pt x="840" y="283"/>
                  </a:lnTo>
                  <a:lnTo>
                    <a:pt x="858" y="286"/>
                  </a:lnTo>
                  <a:lnTo>
                    <a:pt x="878" y="289"/>
                  </a:lnTo>
                  <a:lnTo>
                    <a:pt x="897" y="294"/>
                  </a:lnTo>
                  <a:lnTo>
                    <a:pt x="914" y="298"/>
                  </a:lnTo>
                  <a:lnTo>
                    <a:pt x="933" y="305"/>
                  </a:lnTo>
                  <a:lnTo>
                    <a:pt x="950" y="312"/>
                  </a:lnTo>
                  <a:lnTo>
                    <a:pt x="967" y="319"/>
                  </a:lnTo>
                  <a:lnTo>
                    <a:pt x="984" y="329"/>
                  </a:lnTo>
                  <a:lnTo>
                    <a:pt x="1000" y="338"/>
                  </a:lnTo>
                  <a:lnTo>
                    <a:pt x="1015" y="347"/>
                  </a:lnTo>
                  <a:lnTo>
                    <a:pt x="1030" y="358"/>
                  </a:lnTo>
                  <a:lnTo>
                    <a:pt x="1045" y="369"/>
                  </a:lnTo>
                  <a:lnTo>
                    <a:pt x="1059" y="382"/>
                  </a:lnTo>
                  <a:lnTo>
                    <a:pt x="1072" y="395"/>
                  </a:lnTo>
                  <a:lnTo>
                    <a:pt x="1084" y="407"/>
                  </a:lnTo>
                  <a:lnTo>
                    <a:pt x="1097" y="421"/>
                  </a:lnTo>
                  <a:lnTo>
                    <a:pt x="1109" y="436"/>
                  </a:lnTo>
                  <a:lnTo>
                    <a:pt x="1119" y="451"/>
                  </a:lnTo>
                  <a:lnTo>
                    <a:pt x="1128" y="466"/>
                  </a:lnTo>
                  <a:lnTo>
                    <a:pt x="1138" y="483"/>
                  </a:lnTo>
                  <a:lnTo>
                    <a:pt x="1147" y="499"/>
                  </a:lnTo>
                  <a:lnTo>
                    <a:pt x="1154" y="516"/>
                  </a:lnTo>
                  <a:lnTo>
                    <a:pt x="1161" y="534"/>
                  </a:lnTo>
                  <a:lnTo>
                    <a:pt x="1168" y="552"/>
                  </a:lnTo>
                  <a:lnTo>
                    <a:pt x="1172" y="570"/>
                  </a:lnTo>
                  <a:lnTo>
                    <a:pt x="1177" y="588"/>
                  </a:lnTo>
                  <a:lnTo>
                    <a:pt x="1180" y="608"/>
                  </a:lnTo>
                  <a:lnTo>
                    <a:pt x="1183" y="626"/>
                  </a:lnTo>
                  <a:lnTo>
                    <a:pt x="1184" y="646"/>
                  </a:lnTo>
                  <a:lnTo>
                    <a:pt x="1184" y="666"/>
                  </a:lnTo>
                  <a:lnTo>
                    <a:pt x="1184" y="666"/>
                  </a:lnTo>
                  <a:lnTo>
                    <a:pt x="1184" y="673"/>
                  </a:lnTo>
                  <a:lnTo>
                    <a:pt x="1184" y="674"/>
                  </a:lnTo>
                  <a:lnTo>
                    <a:pt x="1184" y="674"/>
                  </a:lnTo>
                  <a:lnTo>
                    <a:pt x="1183" y="680"/>
                  </a:lnTo>
                  <a:lnTo>
                    <a:pt x="1180" y="685"/>
                  </a:lnTo>
                  <a:lnTo>
                    <a:pt x="1178" y="690"/>
                  </a:lnTo>
                  <a:lnTo>
                    <a:pt x="1175" y="695"/>
                  </a:lnTo>
                  <a:lnTo>
                    <a:pt x="1170" y="698"/>
                  </a:lnTo>
                  <a:lnTo>
                    <a:pt x="1164" y="701"/>
                  </a:lnTo>
                  <a:lnTo>
                    <a:pt x="1158" y="702"/>
                  </a:lnTo>
                  <a:lnTo>
                    <a:pt x="1153" y="703"/>
                  </a:lnTo>
                  <a:lnTo>
                    <a:pt x="1153" y="703"/>
                  </a:lnTo>
                  <a:close/>
                  <a:moveTo>
                    <a:pt x="481" y="640"/>
                  </a:moveTo>
                  <a:lnTo>
                    <a:pt x="1120" y="640"/>
                  </a:lnTo>
                  <a:lnTo>
                    <a:pt x="1120" y="640"/>
                  </a:lnTo>
                  <a:lnTo>
                    <a:pt x="1119" y="625"/>
                  </a:lnTo>
                  <a:lnTo>
                    <a:pt x="1117" y="609"/>
                  </a:lnTo>
                  <a:lnTo>
                    <a:pt x="1113" y="595"/>
                  </a:lnTo>
                  <a:lnTo>
                    <a:pt x="1110" y="580"/>
                  </a:lnTo>
                  <a:lnTo>
                    <a:pt x="1105" y="565"/>
                  </a:lnTo>
                  <a:lnTo>
                    <a:pt x="1101" y="551"/>
                  </a:lnTo>
                  <a:lnTo>
                    <a:pt x="1095" y="537"/>
                  </a:lnTo>
                  <a:lnTo>
                    <a:pt x="1089" y="524"/>
                  </a:lnTo>
                  <a:lnTo>
                    <a:pt x="1075" y="498"/>
                  </a:lnTo>
                  <a:lnTo>
                    <a:pt x="1058" y="473"/>
                  </a:lnTo>
                  <a:lnTo>
                    <a:pt x="1039" y="451"/>
                  </a:lnTo>
                  <a:lnTo>
                    <a:pt x="1018" y="431"/>
                  </a:lnTo>
                  <a:lnTo>
                    <a:pt x="996" y="411"/>
                  </a:lnTo>
                  <a:lnTo>
                    <a:pt x="972" y="395"/>
                  </a:lnTo>
                  <a:lnTo>
                    <a:pt x="946" y="380"/>
                  </a:lnTo>
                  <a:lnTo>
                    <a:pt x="920" y="368"/>
                  </a:lnTo>
                  <a:lnTo>
                    <a:pt x="906" y="362"/>
                  </a:lnTo>
                  <a:lnTo>
                    <a:pt x="892" y="358"/>
                  </a:lnTo>
                  <a:lnTo>
                    <a:pt x="877" y="354"/>
                  </a:lnTo>
                  <a:lnTo>
                    <a:pt x="862" y="351"/>
                  </a:lnTo>
                  <a:lnTo>
                    <a:pt x="847" y="348"/>
                  </a:lnTo>
                  <a:lnTo>
                    <a:pt x="832" y="346"/>
                  </a:lnTo>
                  <a:lnTo>
                    <a:pt x="817" y="345"/>
                  </a:lnTo>
                  <a:lnTo>
                    <a:pt x="801" y="345"/>
                  </a:lnTo>
                  <a:lnTo>
                    <a:pt x="801" y="345"/>
                  </a:lnTo>
                  <a:lnTo>
                    <a:pt x="784" y="345"/>
                  </a:lnTo>
                  <a:lnTo>
                    <a:pt x="769" y="346"/>
                  </a:lnTo>
                  <a:lnTo>
                    <a:pt x="754" y="348"/>
                  </a:lnTo>
                  <a:lnTo>
                    <a:pt x="739" y="351"/>
                  </a:lnTo>
                  <a:lnTo>
                    <a:pt x="724" y="354"/>
                  </a:lnTo>
                  <a:lnTo>
                    <a:pt x="709" y="358"/>
                  </a:lnTo>
                  <a:lnTo>
                    <a:pt x="695" y="362"/>
                  </a:lnTo>
                  <a:lnTo>
                    <a:pt x="681" y="368"/>
                  </a:lnTo>
                  <a:lnTo>
                    <a:pt x="655" y="380"/>
                  </a:lnTo>
                  <a:lnTo>
                    <a:pt x="629" y="395"/>
                  </a:lnTo>
                  <a:lnTo>
                    <a:pt x="605" y="411"/>
                  </a:lnTo>
                  <a:lnTo>
                    <a:pt x="583" y="431"/>
                  </a:lnTo>
                  <a:lnTo>
                    <a:pt x="562" y="451"/>
                  </a:lnTo>
                  <a:lnTo>
                    <a:pt x="543" y="473"/>
                  </a:lnTo>
                  <a:lnTo>
                    <a:pt x="526" y="498"/>
                  </a:lnTo>
                  <a:lnTo>
                    <a:pt x="512" y="524"/>
                  </a:lnTo>
                  <a:lnTo>
                    <a:pt x="506" y="537"/>
                  </a:lnTo>
                  <a:lnTo>
                    <a:pt x="501" y="551"/>
                  </a:lnTo>
                  <a:lnTo>
                    <a:pt x="496" y="565"/>
                  </a:lnTo>
                  <a:lnTo>
                    <a:pt x="491" y="580"/>
                  </a:lnTo>
                  <a:lnTo>
                    <a:pt x="488" y="595"/>
                  </a:lnTo>
                  <a:lnTo>
                    <a:pt x="484" y="609"/>
                  </a:lnTo>
                  <a:lnTo>
                    <a:pt x="482" y="625"/>
                  </a:lnTo>
                  <a:lnTo>
                    <a:pt x="481" y="640"/>
                  </a:lnTo>
                  <a:lnTo>
                    <a:pt x="481" y="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656263" y="1001068"/>
              <a:ext cx="320675" cy="231775"/>
            </a:xfrm>
            <a:custGeom>
              <a:rect b="b" l="l" r="r" t="t"/>
              <a:pathLst>
                <a:path extrusionOk="0" h="292" w="403">
                  <a:moveTo>
                    <a:pt x="64" y="202"/>
                  </a:moveTo>
                  <a:lnTo>
                    <a:pt x="64" y="202"/>
                  </a:lnTo>
                  <a:lnTo>
                    <a:pt x="65" y="188"/>
                  </a:lnTo>
                  <a:lnTo>
                    <a:pt x="67" y="175"/>
                  </a:lnTo>
                  <a:lnTo>
                    <a:pt x="71" y="161"/>
                  </a:lnTo>
                  <a:lnTo>
                    <a:pt x="76" y="148"/>
                  </a:lnTo>
                  <a:lnTo>
                    <a:pt x="81" y="137"/>
                  </a:lnTo>
                  <a:lnTo>
                    <a:pt x="88" y="125"/>
                  </a:lnTo>
                  <a:lnTo>
                    <a:pt x="96" y="115"/>
                  </a:lnTo>
                  <a:lnTo>
                    <a:pt x="105" y="105"/>
                  </a:lnTo>
                  <a:lnTo>
                    <a:pt x="115" y="96"/>
                  </a:lnTo>
                  <a:lnTo>
                    <a:pt x="125" y="88"/>
                  </a:lnTo>
                  <a:lnTo>
                    <a:pt x="137" y="81"/>
                  </a:lnTo>
                  <a:lnTo>
                    <a:pt x="149" y="75"/>
                  </a:lnTo>
                  <a:lnTo>
                    <a:pt x="161" y="71"/>
                  </a:lnTo>
                  <a:lnTo>
                    <a:pt x="174" y="67"/>
                  </a:lnTo>
                  <a:lnTo>
                    <a:pt x="188" y="65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6" y="65"/>
                  </a:lnTo>
                  <a:lnTo>
                    <a:pt x="230" y="67"/>
                  </a:lnTo>
                  <a:lnTo>
                    <a:pt x="242" y="71"/>
                  </a:lnTo>
                  <a:lnTo>
                    <a:pt x="255" y="75"/>
                  </a:lnTo>
                  <a:lnTo>
                    <a:pt x="267" y="81"/>
                  </a:lnTo>
                  <a:lnTo>
                    <a:pt x="278" y="88"/>
                  </a:lnTo>
                  <a:lnTo>
                    <a:pt x="289" y="96"/>
                  </a:lnTo>
                  <a:lnTo>
                    <a:pt x="299" y="105"/>
                  </a:lnTo>
                  <a:lnTo>
                    <a:pt x="307" y="115"/>
                  </a:lnTo>
                  <a:lnTo>
                    <a:pt x="315" y="125"/>
                  </a:lnTo>
                  <a:lnTo>
                    <a:pt x="322" y="137"/>
                  </a:lnTo>
                  <a:lnTo>
                    <a:pt x="328" y="148"/>
                  </a:lnTo>
                  <a:lnTo>
                    <a:pt x="333" y="161"/>
                  </a:lnTo>
                  <a:lnTo>
                    <a:pt x="336" y="175"/>
                  </a:lnTo>
                  <a:lnTo>
                    <a:pt x="339" y="188"/>
                  </a:lnTo>
                  <a:lnTo>
                    <a:pt x="340" y="202"/>
                  </a:lnTo>
                  <a:lnTo>
                    <a:pt x="340" y="292"/>
                  </a:lnTo>
                  <a:lnTo>
                    <a:pt x="403" y="292"/>
                  </a:lnTo>
                  <a:lnTo>
                    <a:pt x="403" y="202"/>
                  </a:lnTo>
                  <a:lnTo>
                    <a:pt x="403" y="202"/>
                  </a:lnTo>
                  <a:lnTo>
                    <a:pt x="402" y="182"/>
                  </a:lnTo>
                  <a:lnTo>
                    <a:pt x="400" y="161"/>
                  </a:lnTo>
                  <a:lnTo>
                    <a:pt x="394" y="143"/>
                  </a:lnTo>
                  <a:lnTo>
                    <a:pt x="388" y="124"/>
                  </a:lnTo>
                  <a:lnTo>
                    <a:pt x="379" y="105"/>
                  </a:lnTo>
                  <a:lnTo>
                    <a:pt x="369" y="89"/>
                  </a:lnTo>
                  <a:lnTo>
                    <a:pt x="357" y="74"/>
                  </a:lnTo>
                  <a:lnTo>
                    <a:pt x="344" y="59"/>
                  </a:lnTo>
                  <a:lnTo>
                    <a:pt x="330" y="46"/>
                  </a:lnTo>
                  <a:lnTo>
                    <a:pt x="314" y="35"/>
                  </a:lnTo>
                  <a:lnTo>
                    <a:pt x="298" y="24"/>
                  </a:lnTo>
                  <a:lnTo>
                    <a:pt x="281" y="16"/>
                  </a:lnTo>
                  <a:lnTo>
                    <a:pt x="262" y="9"/>
                  </a:lnTo>
                  <a:lnTo>
                    <a:pt x="242" y="5"/>
                  </a:lnTo>
                  <a:lnTo>
                    <a:pt x="223" y="1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81" y="1"/>
                  </a:lnTo>
                  <a:lnTo>
                    <a:pt x="161" y="5"/>
                  </a:lnTo>
                  <a:lnTo>
                    <a:pt x="142" y="9"/>
                  </a:lnTo>
                  <a:lnTo>
                    <a:pt x="123" y="16"/>
                  </a:lnTo>
                  <a:lnTo>
                    <a:pt x="106" y="24"/>
                  </a:lnTo>
                  <a:lnTo>
                    <a:pt x="90" y="35"/>
                  </a:lnTo>
                  <a:lnTo>
                    <a:pt x="73" y="46"/>
                  </a:lnTo>
                  <a:lnTo>
                    <a:pt x="59" y="59"/>
                  </a:lnTo>
                  <a:lnTo>
                    <a:pt x="47" y="74"/>
                  </a:lnTo>
                  <a:lnTo>
                    <a:pt x="35" y="89"/>
                  </a:lnTo>
                  <a:lnTo>
                    <a:pt x="25" y="105"/>
                  </a:lnTo>
                  <a:lnTo>
                    <a:pt x="15" y="124"/>
                  </a:lnTo>
                  <a:lnTo>
                    <a:pt x="10" y="143"/>
                  </a:lnTo>
                  <a:lnTo>
                    <a:pt x="4" y="161"/>
                  </a:lnTo>
                  <a:lnTo>
                    <a:pt x="1" y="182"/>
                  </a:lnTo>
                  <a:lnTo>
                    <a:pt x="0" y="202"/>
                  </a:lnTo>
                  <a:lnTo>
                    <a:pt x="0" y="292"/>
                  </a:lnTo>
                  <a:lnTo>
                    <a:pt x="64" y="292"/>
                  </a:lnTo>
                  <a:lnTo>
                    <a:pt x="64" y="2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354638" y="1223318"/>
              <a:ext cx="923925" cy="1090612"/>
            </a:xfrm>
            <a:custGeom>
              <a:rect b="b" l="l" r="r" t="t"/>
              <a:pathLst>
                <a:path extrusionOk="0" h="1375" w="1163">
                  <a:moveTo>
                    <a:pt x="474" y="0"/>
                  </a:moveTo>
                  <a:lnTo>
                    <a:pt x="474" y="0"/>
                  </a:lnTo>
                  <a:lnTo>
                    <a:pt x="450" y="2"/>
                  </a:lnTo>
                  <a:lnTo>
                    <a:pt x="425" y="3"/>
                  </a:lnTo>
                  <a:lnTo>
                    <a:pt x="402" y="6"/>
                  </a:lnTo>
                  <a:lnTo>
                    <a:pt x="379" y="11"/>
                  </a:lnTo>
                  <a:lnTo>
                    <a:pt x="356" y="16"/>
                  </a:lnTo>
                  <a:lnTo>
                    <a:pt x="333" y="22"/>
                  </a:lnTo>
                  <a:lnTo>
                    <a:pt x="311" y="29"/>
                  </a:lnTo>
                  <a:lnTo>
                    <a:pt x="290" y="38"/>
                  </a:lnTo>
                  <a:lnTo>
                    <a:pt x="269" y="48"/>
                  </a:lnTo>
                  <a:lnTo>
                    <a:pt x="248" y="58"/>
                  </a:lnTo>
                  <a:lnTo>
                    <a:pt x="229" y="70"/>
                  </a:lnTo>
                  <a:lnTo>
                    <a:pt x="209" y="82"/>
                  </a:lnTo>
                  <a:lnTo>
                    <a:pt x="190" y="95"/>
                  </a:lnTo>
                  <a:lnTo>
                    <a:pt x="173" y="109"/>
                  </a:lnTo>
                  <a:lnTo>
                    <a:pt x="156" y="124"/>
                  </a:lnTo>
                  <a:lnTo>
                    <a:pt x="139" y="139"/>
                  </a:lnTo>
                  <a:lnTo>
                    <a:pt x="123" y="156"/>
                  </a:lnTo>
                  <a:lnTo>
                    <a:pt x="108" y="173"/>
                  </a:lnTo>
                  <a:lnTo>
                    <a:pt x="94" y="192"/>
                  </a:lnTo>
                  <a:lnTo>
                    <a:pt x="81" y="210"/>
                  </a:lnTo>
                  <a:lnTo>
                    <a:pt x="69" y="229"/>
                  </a:lnTo>
                  <a:lnTo>
                    <a:pt x="57" y="248"/>
                  </a:lnTo>
                  <a:lnTo>
                    <a:pt x="47" y="269"/>
                  </a:lnTo>
                  <a:lnTo>
                    <a:pt x="37" y="290"/>
                  </a:lnTo>
                  <a:lnTo>
                    <a:pt x="29" y="312"/>
                  </a:lnTo>
                  <a:lnTo>
                    <a:pt x="21" y="334"/>
                  </a:lnTo>
                  <a:lnTo>
                    <a:pt x="15" y="356"/>
                  </a:lnTo>
                  <a:lnTo>
                    <a:pt x="10" y="379"/>
                  </a:lnTo>
                  <a:lnTo>
                    <a:pt x="5" y="402"/>
                  </a:lnTo>
                  <a:lnTo>
                    <a:pt x="3" y="427"/>
                  </a:lnTo>
                  <a:lnTo>
                    <a:pt x="0" y="450"/>
                  </a:lnTo>
                  <a:lnTo>
                    <a:pt x="0" y="475"/>
                  </a:lnTo>
                  <a:lnTo>
                    <a:pt x="0" y="1375"/>
                  </a:lnTo>
                  <a:lnTo>
                    <a:pt x="1163" y="1375"/>
                  </a:lnTo>
                  <a:lnTo>
                    <a:pt x="1163" y="475"/>
                  </a:lnTo>
                  <a:lnTo>
                    <a:pt x="1163" y="475"/>
                  </a:lnTo>
                  <a:lnTo>
                    <a:pt x="1163" y="450"/>
                  </a:lnTo>
                  <a:lnTo>
                    <a:pt x="1161" y="427"/>
                  </a:lnTo>
                  <a:lnTo>
                    <a:pt x="1159" y="402"/>
                  </a:lnTo>
                  <a:lnTo>
                    <a:pt x="1154" y="379"/>
                  </a:lnTo>
                  <a:lnTo>
                    <a:pt x="1148" y="356"/>
                  </a:lnTo>
                  <a:lnTo>
                    <a:pt x="1143" y="334"/>
                  </a:lnTo>
                  <a:lnTo>
                    <a:pt x="1134" y="312"/>
                  </a:lnTo>
                  <a:lnTo>
                    <a:pt x="1126" y="290"/>
                  </a:lnTo>
                  <a:lnTo>
                    <a:pt x="1117" y="269"/>
                  </a:lnTo>
                  <a:lnTo>
                    <a:pt x="1107" y="248"/>
                  </a:lnTo>
                  <a:lnTo>
                    <a:pt x="1095" y="229"/>
                  </a:lnTo>
                  <a:lnTo>
                    <a:pt x="1082" y="210"/>
                  </a:lnTo>
                  <a:lnTo>
                    <a:pt x="1070" y="192"/>
                  </a:lnTo>
                  <a:lnTo>
                    <a:pt x="1056" y="173"/>
                  </a:lnTo>
                  <a:lnTo>
                    <a:pt x="1041" y="156"/>
                  </a:lnTo>
                  <a:lnTo>
                    <a:pt x="1024" y="139"/>
                  </a:lnTo>
                  <a:lnTo>
                    <a:pt x="1008" y="124"/>
                  </a:lnTo>
                  <a:lnTo>
                    <a:pt x="991" y="109"/>
                  </a:lnTo>
                  <a:lnTo>
                    <a:pt x="973" y="95"/>
                  </a:lnTo>
                  <a:lnTo>
                    <a:pt x="955" y="82"/>
                  </a:lnTo>
                  <a:lnTo>
                    <a:pt x="935" y="70"/>
                  </a:lnTo>
                  <a:lnTo>
                    <a:pt x="915" y="58"/>
                  </a:lnTo>
                  <a:lnTo>
                    <a:pt x="895" y="48"/>
                  </a:lnTo>
                  <a:lnTo>
                    <a:pt x="874" y="38"/>
                  </a:lnTo>
                  <a:lnTo>
                    <a:pt x="853" y="29"/>
                  </a:lnTo>
                  <a:lnTo>
                    <a:pt x="831" y="22"/>
                  </a:lnTo>
                  <a:lnTo>
                    <a:pt x="808" y="16"/>
                  </a:lnTo>
                  <a:lnTo>
                    <a:pt x="786" y="11"/>
                  </a:lnTo>
                  <a:lnTo>
                    <a:pt x="761" y="6"/>
                  </a:lnTo>
                  <a:lnTo>
                    <a:pt x="738" y="3"/>
                  </a:lnTo>
                  <a:lnTo>
                    <a:pt x="714" y="2"/>
                  </a:lnTo>
                  <a:lnTo>
                    <a:pt x="690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329238" y="1197918"/>
              <a:ext cx="974725" cy="1143001"/>
            </a:xfrm>
            <a:custGeom>
              <a:rect b="b" l="l" r="r" t="t"/>
              <a:pathLst>
                <a:path extrusionOk="0" h="1439" w="1228">
                  <a:moveTo>
                    <a:pt x="1228" y="1439"/>
                  </a:moveTo>
                  <a:lnTo>
                    <a:pt x="0" y="1439"/>
                  </a:lnTo>
                  <a:lnTo>
                    <a:pt x="0" y="507"/>
                  </a:lnTo>
                  <a:lnTo>
                    <a:pt x="0" y="507"/>
                  </a:lnTo>
                  <a:lnTo>
                    <a:pt x="0" y="481"/>
                  </a:lnTo>
                  <a:lnTo>
                    <a:pt x="2" y="455"/>
                  </a:lnTo>
                  <a:lnTo>
                    <a:pt x="6" y="430"/>
                  </a:lnTo>
                  <a:lnTo>
                    <a:pt x="10" y="406"/>
                  </a:lnTo>
                  <a:lnTo>
                    <a:pt x="16" y="380"/>
                  </a:lnTo>
                  <a:lnTo>
                    <a:pt x="23" y="357"/>
                  </a:lnTo>
                  <a:lnTo>
                    <a:pt x="30" y="333"/>
                  </a:lnTo>
                  <a:lnTo>
                    <a:pt x="39" y="311"/>
                  </a:lnTo>
                  <a:lnTo>
                    <a:pt x="50" y="287"/>
                  </a:lnTo>
                  <a:lnTo>
                    <a:pt x="61" y="265"/>
                  </a:lnTo>
                  <a:lnTo>
                    <a:pt x="73" y="244"/>
                  </a:lnTo>
                  <a:lnTo>
                    <a:pt x="87" y="224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6" y="132"/>
                  </a:lnTo>
                  <a:lnTo>
                    <a:pt x="184" y="116"/>
                  </a:lnTo>
                  <a:lnTo>
                    <a:pt x="204" y="101"/>
                  </a:lnTo>
                  <a:lnTo>
                    <a:pt x="224" y="87"/>
                  </a:lnTo>
                  <a:lnTo>
                    <a:pt x="244" y="74"/>
                  </a:lnTo>
                  <a:lnTo>
                    <a:pt x="265" y="61"/>
                  </a:lnTo>
                  <a:lnTo>
                    <a:pt x="287" y="51"/>
                  </a:lnTo>
                  <a:lnTo>
                    <a:pt x="309" y="41"/>
                  </a:lnTo>
                  <a:lnTo>
                    <a:pt x="332" y="31"/>
                  </a:lnTo>
                  <a:lnTo>
                    <a:pt x="356" y="23"/>
                  </a:lnTo>
                  <a:lnTo>
                    <a:pt x="380" y="16"/>
                  </a:lnTo>
                  <a:lnTo>
                    <a:pt x="404" y="10"/>
                  </a:lnTo>
                  <a:lnTo>
                    <a:pt x="430" y="7"/>
                  </a:lnTo>
                  <a:lnTo>
                    <a:pt x="454" y="3"/>
                  </a:lnTo>
                  <a:lnTo>
                    <a:pt x="481" y="1"/>
                  </a:lnTo>
                  <a:lnTo>
                    <a:pt x="506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48" y="1"/>
                  </a:lnTo>
                  <a:lnTo>
                    <a:pt x="774" y="3"/>
                  </a:lnTo>
                  <a:lnTo>
                    <a:pt x="799" y="7"/>
                  </a:lnTo>
                  <a:lnTo>
                    <a:pt x="824" y="10"/>
                  </a:lnTo>
                  <a:lnTo>
                    <a:pt x="848" y="16"/>
                  </a:lnTo>
                  <a:lnTo>
                    <a:pt x="872" y="23"/>
                  </a:lnTo>
                  <a:lnTo>
                    <a:pt x="895" y="31"/>
                  </a:lnTo>
                  <a:lnTo>
                    <a:pt x="919" y="41"/>
                  </a:lnTo>
                  <a:lnTo>
                    <a:pt x="941" y="51"/>
                  </a:lnTo>
                  <a:lnTo>
                    <a:pt x="963" y="61"/>
                  </a:lnTo>
                  <a:lnTo>
                    <a:pt x="985" y="74"/>
                  </a:lnTo>
                  <a:lnTo>
                    <a:pt x="1004" y="87"/>
                  </a:lnTo>
                  <a:lnTo>
                    <a:pt x="1024" y="101"/>
                  </a:lnTo>
                  <a:lnTo>
                    <a:pt x="1044" y="116"/>
                  </a:lnTo>
                  <a:lnTo>
                    <a:pt x="1062" y="132"/>
                  </a:lnTo>
                  <a:lnTo>
                    <a:pt x="1080" y="149"/>
                  </a:lnTo>
                  <a:lnTo>
                    <a:pt x="1096" y="167"/>
                  </a:lnTo>
                  <a:lnTo>
                    <a:pt x="1112" y="185"/>
                  </a:lnTo>
                  <a:lnTo>
                    <a:pt x="1127" y="204"/>
                  </a:lnTo>
                  <a:lnTo>
                    <a:pt x="1141" y="224"/>
                  </a:lnTo>
                  <a:lnTo>
                    <a:pt x="1155" y="244"/>
                  </a:lnTo>
                  <a:lnTo>
                    <a:pt x="1166" y="265"/>
                  </a:lnTo>
                  <a:lnTo>
                    <a:pt x="1178" y="287"/>
                  </a:lnTo>
                  <a:lnTo>
                    <a:pt x="1188" y="311"/>
                  </a:lnTo>
                  <a:lnTo>
                    <a:pt x="1198" y="333"/>
                  </a:lnTo>
                  <a:lnTo>
                    <a:pt x="1205" y="357"/>
                  </a:lnTo>
                  <a:lnTo>
                    <a:pt x="1212" y="380"/>
                  </a:lnTo>
                  <a:lnTo>
                    <a:pt x="1217" y="406"/>
                  </a:lnTo>
                  <a:lnTo>
                    <a:pt x="1222" y="430"/>
                  </a:lnTo>
                  <a:lnTo>
                    <a:pt x="1225" y="455"/>
                  </a:lnTo>
                  <a:lnTo>
                    <a:pt x="1228" y="481"/>
                  </a:lnTo>
                  <a:lnTo>
                    <a:pt x="1228" y="507"/>
                  </a:lnTo>
                  <a:lnTo>
                    <a:pt x="1228" y="1439"/>
                  </a:lnTo>
                  <a:close/>
                  <a:moveTo>
                    <a:pt x="65" y="1375"/>
                  </a:moveTo>
                  <a:lnTo>
                    <a:pt x="1163" y="1375"/>
                  </a:lnTo>
                  <a:lnTo>
                    <a:pt x="1163" y="507"/>
                  </a:lnTo>
                  <a:lnTo>
                    <a:pt x="1163" y="507"/>
                  </a:lnTo>
                  <a:lnTo>
                    <a:pt x="1163" y="484"/>
                  </a:lnTo>
                  <a:lnTo>
                    <a:pt x="1161" y="462"/>
                  </a:lnTo>
                  <a:lnTo>
                    <a:pt x="1158" y="440"/>
                  </a:lnTo>
                  <a:lnTo>
                    <a:pt x="1155" y="418"/>
                  </a:lnTo>
                  <a:lnTo>
                    <a:pt x="1149" y="396"/>
                  </a:lnTo>
                  <a:lnTo>
                    <a:pt x="1143" y="375"/>
                  </a:lnTo>
                  <a:lnTo>
                    <a:pt x="1136" y="356"/>
                  </a:lnTo>
                  <a:lnTo>
                    <a:pt x="1128" y="335"/>
                  </a:lnTo>
                  <a:lnTo>
                    <a:pt x="1120" y="315"/>
                  </a:lnTo>
                  <a:lnTo>
                    <a:pt x="1110" y="297"/>
                  </a:lnTo>
                  <a:lnTo>
                    <a:pt x="1099" y="278"/>
                  </a:lnTo>
                  <a:lnTo>
                    <a:pt x="1088" y="260"/>
                  </a:lnTo>
                  <a:lnTo>
                    <a:pt x="1076" y="243"/>
                  </a:lnTo>
                  <a:lnTo>
                    <a:pt x="1062" y="226"/>
                  </a:lnTo>
                  <a:lnTo>
                    <a:pt x="1048" y="210"/>
                  </a:lnTo>
                  <a:lnTo>
                    <a:pt x="1034" y="195"/>
                  </a:lnTo>
                  <a:lnTo>
                    <a:pt x="1018" y="180"/>
                  </a:lnTo>
                  <a:lnTo>
                    <a:pt x="1002" y="166"/>
                  </a:lnTo>
                  <a:lnTo>
                    <a:pt x="986" y="153"/>
                  </a:lnTo>
                  <a:lnTo>
                    <a:pt x="968" y="140"/>
                  </a:lnTo>
                  <a:lnTo>
                    <a:pt x="951" y="129"/>
                  </a:lnTo>
                  <a:lnTo>
                    <a:pt x="932" y="118"/>
                  </a:lnTo>
                  <a:lnTo>
                    <a:pt x="913" y="109"/>
                  </a:lnTo>
                  <a:lnTo>
                    <a:pt x="893" y="100"/>
                  </a:lnTo>
                  <a:lnTo>
                    <a:pt x="873" y="92"/>
                  </a:lnTo>
                  <a:lnTo>
                    <a:pt x="852" y="85"/>
                  </a:lnTo>
                  <a:lnTo>
                    <a:pt x="832" y="79"/>
                  </a:lnTo>
                  <a:lnTo>
                    <a:pt x="811" y="74"/>
                  </a:lnTo>
                  <a:lnTo>
                    <a:pt x="789" y="71"/>
                  </a:lnTo>
                  <a:lnTo>
                    <a:pt x="767" y="67"/>
                  </a:lnTo>
                  <a:lnTo>
                    <a:pt x="745" y="66"/>
                  </a:lnTo>
                  <a:lnTo>
                    <a:pt x="722" y="65"/>
                  </a:lnTo>
                  <a:lnTo>
                    <a:pt x="506" y="65"/>
                  </a:lnTo>
                  <a:lnTo>
                    <a:pt x="506" y="65"/>
                  </a:lnTo>
                  <a:lnTo>
                    <a:pt x="483" y="66"/>
                  </a:lnTo>
                  <a:lnTo>
                    <a:pt x="461" y="67"/>
                  </a:lnTo>
                  <a:lnTo>
                    <a:pt x="439" y="71"/>
                  </a:lnTo>
                  <a:lnTo>
                    <a:pt x="417" y="74"/>
                  </a:lnTo>
                  <a:lnTo>
                    <a:pt x="396" y="79"/>
                  </a:lnTo>
                  <a:lnTo>
                    <a:pt x="375" y="85"/>
                  </a:lnTo>
                  <a:lnTo>
                    <a:pt x="354" y="92"/>
                  </a:lnTo>
                  <a:lnTo>
                    <a:pt x="335" y="100"/>
                  </a:lnTo>
                  <a:lnTo>
                    <a:pt x="315" y="109"/>
                  </a:lnTo>
                  <a:lnTo>
                    <a:pt x="295" y="118"/>
                  </a:lnTo>
                  <a:lnTo>
                    <a:pt x="277" y="129"/>
                  </a:lnTo>
                  <a:lnTo>
                    <a:pt x="259" y="140"/>
                  </a:lnTo>
                  <a:lnTo>
                    <a:pt x="242" y="153"/>
                  </a:lnTo>
                  <a:lnTo>
                    <a:pt x="226" y="166"/>
                  </a:lnTo>
                  <a:lnTo>
                    <a:pt x="210" y="180"/>
                  </a:lnTo>
                  <a:lnTo>
                    <a:pt x="193" y="195"/>
                  </a:lnTo>
                  <a:lnTo>
                    <a:pt x="179" y="210"/>
                  </a:lnTo>
                  <a:lnTo>
                    <a:pt x="166" y="226"/>
                  </a:lnTo>
                  <a:lnTo>
                    <a:pt x="152" y="243"/>
                  </a:lnTo>
                  <a:lnTo>
                    <a:pt x="140" y="260"/>
                  </a:lnTo>
                  <a:lnTo>
                    <a:pt x="129" y="278"/>
                  </a:lnTo>
                  <a:lnTo>
                    <a:pt x="118" y="297"/>
                  </a:lnTo>
                  <a:lnTo>
                    <a:pt x="108" y="315"/>
                  </a:lnTo>
                  <a:lnTo>
                    <a:pt x="100" y="335"/>
                  </a:lnTo>
                  <a:lnTo>
                    <a:pt x="91" y="356"/>
                  </a:lnTo>
                  <a:lnTo>
                    <a:pt x="85" y="375"/>
                  </a:lnTo>
                  <a:lnTo>
                    <a:pt x="79" y="396"/>
                  </a:lnTo>
                  <a:lnTo>
                    <a:pt x="73" y="418"/>
                  </a:lnTo>
                  <a:lnTo>
                    <a:pt x="69" y="440"/>
                  </a:lnTo>
                  <a:lnTo>
                    <a:pt x="67" y="462"/>
                  </a:lnTo>
                  <a:lnTo>
                    <a:pt x="65" y="484"/>
                  </a:lnTo>
                  <a:lnTo>
                    <a:pt x="65" y="507"/>
                  </a:lnTo>
                  <a:lnTo>
                    <a:pt x="65" y="137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527676" y="1609080"/>
              <a:ext cx="577850" cy="554038"/>
            </a:xfrm>
            <a:custGeom>
              <a:rect b="b" l="l" r="r" t="t"/>
              <a:pathLst>
                <a:path extrusionOk="0" h="697" w="728">
                  <a:moveTo>
                    <a:pt x="60" y="697"/>
                  </a:moveTo>
                  <a:lnTo>
                    <a:pt x="60" y="697"/>
                  </a:lnTo>
                  <a:lnTo>
                    <a:pt x="49" y="696"/>
                  </a:lnTo>
                  <a:lnTo>
                    <a:pt x="37" y="693"/>
                  </a:lnTo>
                  <a:lnTo>
                    <a:pt x="27" y="687"/>
                  </a:lnTo>
                  <a:lnTo>
                    <a:pt x="18" y="680"/>
                  </a:lnTo>
                  <a:lnTo>
                    <a:pt x="11" y="671"/>
                  </a:lnTo>
                  <a:lnTo>
                    <a:pt x="5" y="660"/>
                  </a:lnTo>
                  <a:lnTo>
                    <a:pt x="1" y="649"/>
                  </a:lnTo>
                  <a:lnTo>
                    <a:pt x="0" y="637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" y="229"/>
                  </a:lnTo>
                  <a:lnTo>
                    <a:pt x="6" y="204"/>
                  </a:lnTo>
                  <a:lnTo>
                    <a:pt x="12" y="179"/>
                  </a:lnTo>
                  <a:lnTo>
                    <a:pt x="21" y="156"/>
                  </a:lnTo>
                  <a:lnTo>
                    <a:pt x="31" y="134"/>
                  </a:lnTo>
                  <a:lnTo>
                    <a:pt x="44" y="112"/>
                  </a:lnTo>
                  <a:lnTo>
                    <a:pt x="59" y="93"/>
                  </a:lnTo>
                  <a:lnTo>
                    <a:pt x="75" y="75"/>
                  </a:lnTo>
                  <a:lnTo>
                    <a:pt x="94" y="58"/>
                  </a:lnTo>
                  <a:lnTo>
                    <a:pt x="114" y="44"/>
                  </a:lnTo>
                  <a:lnTo>
                    <a:pt x="135" y="31"/>
                  </a:lnTo>
                  <a:lnTo>
                    <a:pt x="157" y="20"/>
                  </a:lnTo>
                  <a:lnTo>
                    <a:pt x="180" y="11"/>
                  </a:lnTo>
                  <a:lnTo>
                    <a:pt x="205" y="5"/>
                  </a:lnTo>
                  <a:lnTo>
                    <a:pt x="229" y="1"/>
                  </a:lnTo>
                  <a:lnTo>
                    <a:pt x="25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1"/>
                  </a:lnTo>
                  <a:lnTo>
                    <a:pt x="524" y="5"/>
                  </a:lnTo>
                  <a:lnTo>
                    <a:pt x="548" y="11"/>
                  </a:lnTo>
                  <a:lnTo>
                    <a:pt x="571" y="20"/>
                  </a:lnTo>
                  <a:lnTo>
                    <a:pt x="593" y="31"/>
                  </a:lnTo>
                  <a:lnTo>
                    <a:pt x="614" y="44"/>
                  </a:lnTo>
                  <a:lnTo>
                    <a:pt x="634" y="58"/>
                  </a:lnTo>
                  <a:lnTo>
                    <a:pt x="652" y="75"/>
                  </a:lnTo>
                  <a:lnTo>
                    <a:pt x="669" y="93"/>
                  </a:lnTo>
                  <a:lnTo>
                    <a:pt x="684" y="112"/>
                  </a:lnTo>
                  <a:lnTo>
                    <a:pt x="696" y="134"/>
                  </a:lnTo>
                  <a:lnTo>
                    <a:pt x="708" y="156"/>
                  </a:lnTo>
                  <a:lnTo>
                    <a:pt x="716" y="179"/>
                  </a:lnTo>
                  <a:lnTo>
                    <a:pt x="722" y="204"/>
                  </a:lnTo>
                  <a:lnTo>
                    <a:pt x="726" y="229"/>
                  </a:lnTo>
                  <a:lnTo>
                    <a:pt x="728" y="256"/>
                  </a:lnTo>
                  <a:lnTo>
                    <a:pt x="728" y="637"/>
                  </a:lnTo>
                  <a:lnTo>
                    <a:pt x="728" y="637"/>
                  </a:lnTo>
                  <a:lnTo>
                    <a:pt x="726" y="649"/>
                  </a:lnTo>
                  <a:lnTo>
                    <a:pt x="723" y="660"/>
                  </a:lnTo>
                  <a:lnTo>
                    <a:pt x="717" y="671"/>
                  </a:lnTo>
                  <a:lnTo>
                    <a:pt x="710" y="680"/>
                  </a:lnTo>
                  <a:lnTo>
                    <a:pt x="701" y="687"/>
                  </a:lnTo>
                  <a:lnTo>
                    <a:pt x="691" y="693"/>
                  </a:lnTo>
                  <a:lnTo>
                    <a:pt x="679" y="696"/>
                  </a:lnTo>
                  <a:lnTo>
                    <a:pt x="667" y="697"/>
                  </a:lnTo>
                  <a:lnTo>
                    <a:pt x="60" y="6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5502276" y="1583680"/>
              <a:ext cx="628650" cy="604838"/>
            </a:xfrm>
            <a:custGeom>
              <a:rect b="b" l="l" r="r" t="t"/>
              <a:pathLst>
                <a:path extrusionOk="0" h="763" w="792">
                  <a:moveTo>
                    <a:pt x="699" y="763"/>
                  </a:moveTo>
                  <a:lnTo>
                    <a:pt x="92" y="763"/>
                  </a:lnTo>
                  <a:lnTo>
                    <a:pt x="92" y="763"/>
                  </a:lnTo>
                  <a:lnTo>
                    <a:pt x="83" y="762"/>
                  </a:lnTo>
                  <a:lnTo>
                    <a:pt x="74" y="761"/>
                  </a:lnTo>
                  <a:lnTo>
                    <a:pt x="65" y="758"/>
                  </a:lnTo>
                  <a:lnTo>
                    <a:pt x="56" y="755"/>
                  </a:lnTo>
                  <a:lnTo>
                    <a:pt x="48" y="751"/>
                  </a:lnTo>
                  <a:lnTo>
                    <a:pt x="41" y="747"/>
                  </a:lnTo>
                  <a:lnTo>
                    <a:pt x="33" y="741"/>
                  </a:lnTo>
                  <a:lnTo>
                    <a:pt x="28" y="735"/>
                  </a:lnTo>
                  <a:lnTo>
                    <a:pt x="22" y="729"/>
                  </a:lnTo>
                  <a:lnTo>
                    <a:pt x="16" y="721"/>
                  </a:lnTo>
                  <a:lnTo>
                    <a:pt x="11" y="714"/>
                  </a:lnTo>
                  <a:lnTo>
                    <a:pt x="8" y="706"/>
                  </a:lnTo>
                  <a:lnTo>
                    <a:pt x="4" y="697"/>
                  </a:lnTo>
                  <a:lnTo>
                    <a:pt x="2" y="689"/>
                  </a:lnTo>
                  <a:lnTo>
                    <a:pt x="1" y="679"/>
                  </a:lnTo>
                  <a:lnTo>
                    <a:pt x="0" y="670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74"/>
                  </a:lnTo>
                  <a:lnTo>
                    <a:pt x="2" y="259"/>
                  </a:lnTo>
                  <a:lnTo>
                    <a:pt x="3" y="245"/>
                  </a:lnTo>
                  <a:lnTo>
                    <a:pt x="6" y="231"/>
                  </a:lnTo>
                  <a:lnTo>
                    <a:pt x="9" y="217"/>
                  </a:lnTo>
                  <a:lnTo>
                    <a:pt x="12" y="203"/>
                  </a:lnTo>
                  <a:lnTo>
                    <a:pt x="17" y="189"/>
                  </a:lnTo>
                  <a:lnTo>
                    <a:pt x="23" y="177"/>
                  </a:lnTo>
                  <a:lnTo>
                    <a:pt x="34" y="151"/>
                  </a:lnTo>
                  <a:lnTo>
                    <a:pt x="50" y="128"/>
                  </a:lnTo>
                  <a:lnTo>
                    <a:pt x="66" y="106"/>
                  </a:lnTo>
                  <a:lnTo>
                    <a:pt x="84" y="85"/>
                  </a:lnTo>
                  <a:lnTo>
                    <a:pt x="105" y="67"/>
                  </a:lnTo>
                  <a:lnTo>
                    <a:pt x="127" y="50"/>
                  </a:lnTo>
                  <a:lnTo>
                    <a:pt x="151" y="35"/>
                  </a:lnTo>
                  <a:lnTo>
                    <a:pt x="176" y="24"/>
                  </a:lnTo>
                  <a:lnTo>
                    <a:pt x="190" y="18"/>
                  </a:lnTo>
                  <a:lnTo>
                    <a:pt x="202" y="13"/>
                  </a:lnTo>
                  <a:lnTo>
                    <a:pt x="216" y="10"/>
                  </a:lnTo>
                  <a:lnTo>
                    <a:pt x="230" y="6"/>
                  </a:lnTo>
                  <a:lnTo>
                    <a:pt x="244" y="4"/>
                  </a:lnTo>
                  <a:lnTo>
                    <a:pt x="259" y="2"/>
                  </a:lnTo>
                  <a:lnTo>
                    <a:pt x="273" y="0"/>
                  </a:lnTo>
                  <a:lnTo>
                    <a:pt x="288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19" y="0"/>
                  </a:lnTo>
                  <a:lnTo>
                    <a:pt x="533" y="2"/>
                  </a:lnTo>
                  <a:lnTo>
                    <a:pt x="548" y="4"/>
                  </a:lnTo>
                  <a:lnTo>
                    <a:pt x="562" y="6"/>
                  </a:lnTo>
                  <a:lnTo>
                    <a:pt x="575" y="10"/>
                  </a:lnTo>
                  <a:lnTo>
                    <a:pt x="589" y="13"/>
                  </a:lnTo>
                  <a:lnTo>
                    <a:pt x="602" y="18"/>
                  </a:lnTo>
                  <a:lnTo>
                    <a:pt x="616" y="24"/>
                  </a:lnTo>
                  <a:lnTo>
                    <a:pt x="641" y="35"/>
                  </a:lnTo>
                  <a:lnTo>
                    <a:pt x="665" y="50"/>
                  </a:lnTo>
                  <a:lnTo>
                    <a:pt x="687" y="67"/>
                  </a:lnTo>
                  <a:lnTo>
                    <a:pt x="707" y="85"/>
                  </a:lnTo>
                  <a:lnTo>
                    <a:pt x="726" y="106"/>
                  </a:lnTo>
                  <a:lnTo>
                    <a:pt x="742" y="128"/>
                  </a:lnTo>
                  <a:lnTo>
                    <a:pt x="757" y="151"/>
                  </a:lnTo>
                  <a:lnTo>
                    <a:pt x="769" y="177"/>
                  </a:lnTo>
                  <a:lnTo>
                    <a:pt x="775" y="189"/>
                  </a:lnTo>
                  <a:lnTo>
                    <a:pt x="779" y="203"/>
                  </a:lnTo>
                  <a:lnTo>
                    <a:pt x="783" y="217"/>
                  </a:lnTo>
                  <a:lnTo>
                    <a:pt x="786" y="231"/>
                  </a:lnTo>
                  <a:lnTo>
                    <a:pt x="789" y="245"/>
                  </a:lnTo>
                  <a:lnTo>
                    <a:pt x="791" y="259"/>
                  </a:lnTo>
                  <a:lnTo>
                    <a:pt x="791" y="274"/>
                  </a:lnTo>
                  <a:lnTo>
                    <a:pt x="792" y="289"/>
                  </a:lnTo>
                  <a:lnTo>
                    <a:pt x="792" y="670"/>
                  </a:lnTo>
                  <a:lnTo>
                    <a:pt x="792" y="670"/>
                  </a:lnTo>
                  <a:lnTo>
                    <a:pt x="791" y="679"/>
                  </a:lnTo>
                  <a:lnTo>
                    <a:pt x="790" y="689"/>
                  </a:lnTo>
                  <a:lnTo>
                    <a:pt x="787" y="697"/>
                  </a:lnTo>
                  <a:lnTo>
                    <a:pt x="785" y="706"/>
                  </a:lnTo>
                  <a:lnTo>
                    <a:pt x="780" y="714"/>
                  </a:lnTo>
                  <a:lnTo>
                    <a:pt x="776" y="721"/>
                  </a:lnTo>
                  <a:lnTo>
                    <a:pt x="771" y="729"/>
                  </a:lnTo>
                  <a:lnTo>
                    <a:pt x="764" y="735"/>
                  </a:lnTo>
                  <a:lnTo>
                    <a:pt x="758" y="741"/>
                  </a:lnTo>
                  <a:lnTo>
                    <a:pt x="751" y="747"/>
                  </a:lnTo>
                  <a:lnTo>
                    <a:pt x="743" y="751"/>
                  </a:lnTo>
                  <a:lnTo>
                    <a:pt x="735" y="755"/>
                  </a:lnTo>
                  <a:lnTo>
                    <a:pt x="727" y="758"/>
                  </a:lnTo>
                  <a:lnTo>
                    <a:pt x="718" y="761"/>
                  </a:lnTo>
                  <a:lnTo>
                    <a:pt x="709" y="762"/>
                  </a:lnTo>
                  <a:lnTo>
                    <a:pt x="699" y="763"/>
                  </a:lnTo>
                  <a:lnTo>
                    <a:pt x="699" y="763"/>
                  </a:lnTo>
                  <a:close/>
                  <a:moveTo>
                    <a:pt x="288" y="65"/>
                  </a:moveTo>
                  <a:lnTo>
                    <a:pt x="288" y="65"/>
                  </a:lnTo>
                  <a:lnTo>
                    <a:pt x="265" y="67"/>
                  </a:lnTo>
                  <a:lnTo>
                    <a:pt x="243" y="70"/>
                  </a:lnTo>
                  <a:lnTo>
                    <a:pt x="222" y="75"/>
                  </a:lnTo>
                  <a:lnTo>
                    <a:pt x="201" y="83"/>
                  </a:lnTo>
                  <a:lnTo>
                    <a:pt x="182" y="92"/>
                  </a:lnTo>
                  <a:lnTo>
                    <a:pt x="163" y="104"/>
                  </a:lnTo>
                  <a:lnTo>
                    <a:pt x="146" y="116"/>
                  </a:lnTo>
                  <a:lnTo>
                    <a:pt x="131" y="130"/>
                  </a:lnTo>
                  <a:lnTo>
                    <a:pt x="116" y="146"/>
                  </a:lnTo>
                  <a:lnTo>
                    <a:pt x="103" y="164"/>
                  </a:lnTo>
                  <a:lnTo>
                    <a:pt x="91" y="182"/>
                  </a:lnTo>
                  <a:lnTo>
                    <a:pt x="82" y="202"/>
                  </a:lnTo>
                  <a:lnTo>
                    <a:pt x="75" y="222"/>
                  </a:lnTo>
                  <a:lnTo>
                    <a:pt x="69" y="244"/>
                  </a:lnTo>
                  <a:lnTo>
                    <a:pt x="66" y="266"/>
                  </a:lnTo>
                  <a:lnTo>
                    <a:pt x="65" y="289"/>
                  </a:lnTo>
                  <a:lnTo>
                    <a:pt x="65" y="670"/>
                  </a:lnTo>
                  <a:lnTo>
                    <a:pt x="65" y="670"/>
                  </a:lnTo>
                  <a:lnTo>
                    <a:pt x="65" y="676"/>
                  </a:lnTo>
                  <a:lnTo>
                    <a:pt x="67" y="681"/>
                  </a:lnTo>
                  <a:lnTo>
                    <a:pt x="69" y="685"/>
                  </a:lnTo>
                  <a:lnTo>
                    <a:pt x="73" y="690"/>
                  </a:lnTo>
                  <a:lnTo>
                    <a:pt x="77" y="693"/>
                  </a:lnTo>
                  <a:lnTo>
                    <a:pt x="82" y="696"/>
                  </a:lnTo>
                  <a:lnTo>
                    <a:pt x="87" y="697"/>
                  </a:lnTo>
                  <a:lnTo>
                    <a:pt x="92" y="698"/>
                  </a:lnTo>
                  <a:lnTo>
                    <a:pt x="699" y="698"/>
                  </a:lnTo>
                  <a:lnTo>
                    <a:pt x="699" y="698"/>
                  </a:lnTo>
                  <a:lnTo>
                    <a:pt x="705" y="697"/>
                  </a:lnTo>
                  <a:lnTo>
                    <a:pt x="710" y="696"/>
                  </a:lnTo>
                  <a:lnTo>
                    <a:pt x="714" y="693"/>
                  </a:lnTo>
                  <a:lnTo>
                    <a:pt x="719" y="690"/>
                  </a:lnTo>
                  <a:lnTo>
                    <a:pt x="723" y="685"/>
                  </a:lnTo>
                  <a:lnTo>
                    <a:pt x="725" y="681"/>
                  </a:lnTo>
                  <a:lnTo>
                    <a:pt x="727" y="676"/>
                  </a:lnTo>
                  <a:lnTo>
                    <a:pt x="727" y="670"/>
                  </a:lnTo>
                  <a:lnTo>
                    <a:pt x="727" y="289"/>
                  </a:lnTo>
                  <a:lnTo>
                    <a:pt x="727" y="289"/>
                  </a:lnTo>
                  <a:lnTo>
                    <a:pt x="726" y="266"/>
                  </a:lnTo>
                  <a:lnTo>
                    <a:pt x="723" y="244"/>
                  </a:lnTo>
                  <a:lnTo>
                    <a:pt x="717" y="222"/>
                  </a:lnTo>
                  <a:lnTo>
                    <a:pt x="710" y="202"/>
                  </a:lnTo>
                  <a:lnTo>
                    <a:pt x="701" y="182"/>
                  </a:lnTo>
                  <a:lnTo>
                    <a:pt x="689" y="164"/>
                  </a:lnTo>
                  <a:lnTo>
                    <a:pt x="676" y="146"/>
                  </a:lnTo>
                  <a:lnTo>
                    <a:pt x="661" y="130"/>
                  </a:lnTo>
                  <a:lnTo>
                    <a:pt x="646" y="116"/>
                  </a:lnTo>
                  <a:lnTo>
                    <a:pt x="629" y="104"/>
                  </a:lnTo>
                  <a:lnTo>
                    <a:pt x="610" y="92"/>
                  </a:lnTo>
                  <a:lnTo>
                    <a:pt x="590" y="83"/>
                  </a:lnTo>
                  <a:lnTo>
                    <a:pt x="570" y="75"/>
                  </a:lnTo>
                  <a:lnTo>
                    <a:pt x="549" y="70"/>
                  </a:lnTo>
                  <a:lnTo>
                    <a:pt x="527" y="67"/>
                  </a:lnTo>
                  <a:lnTo>
                    <a:pt x="504" y="65"/>
                  </a:lnTo>
                  <a:lnTo>
                    <a:pt x="28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527676" y="1786880"/>
              <a:ext cx="577800" cy="50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200651" y="1864668"/>
              <a:ext cx="153988" cy="449262"/>
            </a:xfrm>
            <a:custGeom>
              <a:rect b="b" l="l" r="r" t="t"/>
              <a:pathLst>
                <a:path extrusionOk="0" h="567" w="193">
                  <a:moveTo>
                    <a:pt x="174" y="0"/>
                  </a:moveTo>
                  <a:lnTo>
                    <a:pt x="174" y="0"/>
                  </a:lnTo>
                  <a:lnTo>
                    <a:pt x="155" y="1"/>
                  </a:lnTo>
                  <a:lnTo>
                    <a:pt x="138" y="3"/>
                  </a:lnTo>
                  <a:lnTo>
                    <a:pt x="122" y="8"/>
                  </a:lnTo>
                  <a:lnTo>
                    <a:pt x="105" y="14"/>
                  </a:lnTo>
                  <a:lnTo>
                    <a:pt x="90" y="21"/>
                  </a:lnTo>
                  <a:lnTo>
                    <a:pt x="76" y="30"/>
                  </a:lnTo>
                  <a:lnTo>
                    <a:pt x="62" y="39"/>
                  </a:lnTo>
                  <a:lnTo>
                    <a:pt x="51" y="51"/>
                  </a:lnTo>
                  <a:lnTo>
                    <a:pt x="39" y="64"/>
                  </a:lnTo>
                  <a:lnTo>
                    <a:pt x="29" y="76"/>
                  </a:lnTo>
                  <a:lnTo>
                    <a:pt x="21" y="92"/>
                  </a:lnTo>
                  <a:lnTo>
                    <a:pt x="13" y="107"/>
                  </a:lnTo>
                  <a:lnTo>
                    <a:pt x="7" y="122"/>
                  </a:lnTo>
                  <a:lnTo>
                    <a:pt x="3" y="139"/>
                  </a:lnTo>
                  <a:lnTo>
                    <a:pt x="0" y="156"/>
                  </a:lnTo>
                  <a:lnTo>
                    <a:pt x="0" y="174"/>
                  </a:lnTo>
                  <a:lnTo>
                    <a:pt x="0" y="498"/>
                  </a:lnTo>
                  <a:lnTo>
                    <a:pt x="0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5" y="525"/>
                  </a:lnTo>
                  <a:lnTo>
                    <a:pt x="12" y="536"/>
                  </a:lnTo>
                  <a:lnTo>
                    <a:pt x="20" y="547"/>
                  </a:lnTo>
                  <a:lnTo>
                    <a:pt x="30" y="555"/>
                  </a:lnTo>
                  <a:lnTo>
                    <a:pt x="42" y="562"/>
                  </a:lnTo>
                  <a:lnTo>
                    <a:pt x="54" y="565"/>
                  </a:lnTo>
                  <a:lnTo>
                    <a:pt x="61" y="567"/>
                  </a:lnTo>
                  <a:lnTo>
                    <a:pt x="68" y="567"/>
                  </a:lnTo>
                  <a:lnTo>
                    <a:pt x="193" y="567"/>
                  </a:lnTo>
                  <a:lnTo>
                    <a:pt x="193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175251" y="1839268"/>
              <a:ext cx="204788" cy="501650"/>
            </a:xfrm>
            <a:custGeom>
              <a:rect b="b" l="l" r="r" t="t"/>
              <a:pathLst>
                <a:path extrusionOk="0" h="631" w="258">
                  <a:moveTo>
                    <a:pt x="258" y="631"/>
                  </a:moveTo>
                  <a:lnTo>
                    <a:pt x="100" y="631"/>
                  </a:lnTo>
                  <a:lnTo>
                    <a:pt x="100" y="631"/>
                  </a:lnTo>
                  <a:lnTo>
                    <a:pt x="90" y="631"/>
                  </a:lnTo>
                  <a:lnTo>
                    <a:pt x="79" y="629"/>
                  </a:lnTo>
                  <a:lnTo>
                    <a:pt x="70" y="626"/>
                  </a:lnTo>
                  <a:lnTo>
                    <a:pt x="61" y="623"/>
                  </a:lnTo>
                  <a:lnTo>
                    <a:pt x="52" y="619"/>
                  </a:lnTo>
                  <a:lnTo>
                    <a:pt x="44" y="614"/>
                  </a:lnTo>
                  <a:lnTo>
                    <a:pt x="35" y="608"/>
                  </a:lnTo>
                  <a:lnTo>
                    <a:pt x="28" y="602"/>
                  </a:lnTo>
                  <a:lnTo>
                    <a:pt x="23" y="594"/>
                  </a:lnTo>
                  <a:lnTo>
                    <a:pt x="17" y="587"/>
                  </a:lnTo>
                  <a:lnTo>
                    <a:pt x="11" y="579"/>
                  </a:lnTo>
                  <a:lnTo>
                    <a:pt x="8" y="570"/>
                  </a:lnTo>
                  <a:lnTo>
                    <a:pt x="4" y="560"/>
                  </a:lnTo>
                  <a:lnTo>
                    <a:pt x="1" y="551"/>
                  </a:lnTo>
                  <a:lnTo>
                    <a:pt x="0" y="541"/>
                  </a:lnTo>
                  <a:lnTo>
                    <a:pt x="0" y="530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1" y="185"/>
                  </a:lnTo>
                  <a:lnTo>
                    <a:pt x="3" y="164"/>
                  </a:lnTo>
                  <a:lnTo>
                    <a:pt x="9" y="144"/>
                  </a:lnTo>
                  <a:lnTo>
                    <a:pt x="16" y="126"/>
                  </a:lnTo>
                  <a:lnTo>
                    <a:pt x="24" y="107"/>
                  </a:lnTo>
                  <a:lnTo>
                    <a:pt x="34" y="91"/>
                  </a:lnTo>
                  <a:lnTo>
                    <a:pt x="46" y="75"/>
                  </a:lnTo>
                  <a:lnTo>
                    <a:pt x="60" y="60"/>
                  </a:lnTo>
                  <a:lnTo>
                    <a:pt x="75" y="47"/>
                  </a:lnTo>
                  <a:lnTo>
                    <a:pt x="90" y="35"/>
                  </a:lnTo>
                  <a:lnTo>
                    <a:pt x="107" y="25"/>
                  </a:lnTo>
                  <a:lnTo>
                    <a:pt x="125" y="16"/>
                  </a:lnTo>
                  <a:lnTo>
                    <a:pt x="144" y="9"/>
                  </a:lnTo>
                  <a:lnTo>
                    <a:pt x="164" y="4"/>
                  </a:lnTo>
                  <a:lnTo>
                    <a:pt x="184" y="1"/>
                  </a:lnTo>
                  <a:lnTo>
                    <a:pt x="206" y="0"/>
                  </a:lnTo>
                  <a:lnTo>
                    <a:pt x="258" y="0"/>
                  </a:lnTo>
                  <a:lnTo>
                    <a:pt x="258" y="631"/>
                  </a:lnTo>
                  <a:close/>
                  <a:moveTo>
                    <a:pt x="193" y="64"/>
                  </a:moveTo>
                  <a:lnTo>
                    <a:pt x="193" y="64"/>
                  </a:lnTo>
                  <a:lnTo>
                    <a:pt x="179" y="67"/>
                  </a:lnTo>
                  <a:lnTo>
                    <a:pt x="166" y="70"/>
                  </a:lnTo>
                  <a:lnTo>
                    <a:pt x="154" y="74"/>
                  </a:lnTo>
                  <a:lnTo>
                    <a:pt x="142" y="80"/>
                  </a:lnTo>
                  <a:lnTo>
                    <a:pt x="130" y="85"/>
                  </a:lnTo>
                  <a:lnTo>
                    <a:pt x="120" y="92"/>
                  </a:lnTo>
                  <a:lnTo>
                    <a:pt x="111" y="102"/>
                  </a:lnTo>
                  <a:lnTo>
                    <a:pt x="101" y="110"/>
                  </a:lnTo>
                  <a:lnTo>
                    <a:pt x="93" y="120"/>
                  </a:lnTo>
                  <a:lnTo>
                    <a:pt x="85" y="130"/>
                  </a:lnTo>
                  <a:lnTo>
                    <a:pt x="79" y="142"/>
                  </a:lnTo>
                  <a:lnTo>
                    <a:pt x="74" y="154"/>
                  </a:lnTo>
                  <a:lnTo>
                    <a:pt x="69" y="166"/>
                  </a:lnTo>
                  <a:lnTo>
                    <a:pt x="67" y="179"/>
                  </a:lnTo>
                  <a:lnTo>
                    <a:pt x="64" y="192"/>
                  </a:lnTo>
                  <a:lnTo>
                    <a:pt x="63" y="206"/>
                  </a:lnTo>
                  <a:lnTo>
                    <a:pt x="63" y="530"/>
                  </a:lnTo>
                  <a:lnTo>
                    <a:pt x="63" y="530"/>
                  </a:lnTo>
                  <a:lnTo>
                    <a:pt x="64" y="537"/>
                  </a:lnTo>
                  <a:lnTo>
                    <a:pt x="67" y="544"/>
                  </a:lnTo>
                  <a:lnTo>
                    <a:pt x="70" y="551"/>
                  </a:lnTo>
                  <a:lnTo>
                    <a:pt x="75" y="556"/>
                  </a:lnTo>
                  <a:lnTo>
                    <a:pt x="79" y="560"/>
                  </a:lnTo>
                  <a:lnTo>
                    <a:pt x="86" y="564"/>
                  </a:lnTo>
                  <a:lnTo>
                    <a:pt x="93" y="566"/>
                  </a:lnTo>
                  <a:lnTo>
                    <a:pt x="100" y="567"/>
                  </a:lnTo>
                  <a:lnTo>
                    <a:pt x="193" y="567"/>
                  </a:lnTo>
                  <a:lnTo>
                    <a:pt x="19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6278563" y="1864668"/>
              <a:ext cx="152400" cy="449262"/>
            </a:xfrm>
            <a:custGeom>
              <a:rect b="b" l="l" r="r" t="t"/>
              <a:pathLst>
                <a:path extrusionOk="0" h="567" w="194">
                  <a:moveTo>
                    <a:pt x="20" y="0"/>
                  </a:moveTo>
                  <a:lnTo>
                    <a:pt x="20" y="0"/>
                  </a:lnTo>
                  <a:lnTo>
                    <a:pt x="39" y="1"/>
                  </a:lnTo>
                  <a:lnTo>
                    <a:pt x="56" y="3"/>
                  </a:lnTo>
                  <a:lnTo>
                    <a:pt x="72" y="8"/>
                  </a:lnTo>
                  <a:lnTo>
                    <a:pt x="88" y="14"/>
                  </a:lnTo>
                  <a:lnTo>
                    <a:pt x="103" y="21"/>
                  </a:lnTo>
                  <a:lnTo>
                    <a:pt x="117" y="30"/>
                  </a:lnTo>
                  <a:lnTo>
                    <a:pt x="131" y="39"/>
                  </a:lnTo>
                  <a:lnTo>
                    <a:pt x="144" y="51"/>
                  </a:lnTo>
                  <a:lnTo>
                    <a:pt x="154" y="64"/>
                  </a:lnTo>
                  <a:lnTo>
                    <a:pt x="165" y="76"/>
                  </a:lnTo>
                  <a:lnTo>
                    <a:pt x="173" y="92"/>
                  </a:lnTo>
                  <a:lnTo>
                    <a:pt x="181" y="107"/>
                  </a:lnTo>
                  <a:lnTo>
                    <a:pt x="187" y="122"/>
                  </a:lnTo>
                  <a:lnTo>
                    <a:pt x="190" y="139"/>
                  </a:lnTo>
                  <a:lnTo>
                    <a:pt x="194" y="156"/>
                  </a:lnTo>
                  <a:lnTo>
                    <a:pt x="194" y="174"/>
                  </a:lnTo>
                  <a:lnTo>
                    <a:pt x="194" y="498"/>
                  </a:lnTo>
                  <a:lnTo>
                    <a:pt x="194" y="498"/>
                  </a:lnTo>
                  <a:lnTo>
                    <a:pt x="194" y="505"/>
                  </a:lnTo>
                  <a:lnTo>
                    <a:pt x="193" y="512"/>
                  </a:lnTo>
                  <a:lnTo>
                    <a:pt x="189" y="525"/>
                  </a:lnTo>
                  <a:lnTo>
                    <a:pt x="182" y="536"/>
                  </a:lnTo>
                  <a:lnTo>
                    <a:pt x="174" y="547"/>
                  </a:lnTo>
                  <a:lnTo>
                    <a:pt x="164" y="555"/>
                  </a:lnTo>
                  <a:lnTo>
                    <a:pt x="152" y="562"/>
                  </a:lnTo>
                  <a:lnTo>
                    <a:pt x="139" y="565"/>
                  </a:lnTo>
                  <a:lnTo>
                    <a:pt x="132" y="56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251576" y="1839268"/>
              <a:ext cx="206375" cy="501650"/>
            </a:xfrm>
            <a:custGeom>
              <a:rect b="b" l="l" r="r" t="t"/>
              <a:pathLst>
                <a:path extrusionOk="0" h="631" w="258">
                  <a:moveTo>
                    <a:pt x="157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4" y="1"/>
                  </a:lnTo>
                  <a:lnTo>
                    <a:pt x="94" y="4"/>
                  </a:lnTo>
                  <a:lnTo>
                    <a:pt x="113" y="9"/>
                  </a:lnTo>
                  <a:lnTo>
                    <a:pt x="133" y="16"/>
                  </a:lnTo>
                  <a:lnTo>
                    <a:pt x="151" y="25"/>
                  </a:lnTo>
                  <a:lnTo>
                    <a:pt x="168" y="35"/>
                  </a:lnTo>
                  <a:lnTo>
                    <a:pt x="184" y="47"/>
                  </a:lnTo>
                  <a:lnTo>
                    <a:pt x="198" y="60"/>
                  </a:lnTo>
                  <a:lnTo>
                    <a:pt x="212" y="75"/>
                  </a:lnTo>
                  <a:lnTo>
                    <a:pt x="223" y="91"/>
                  </a:lnTo>
                  <a:lnTo>
                    <a:pt x="234" y="107"/>
                  </a:lnTo>
                  <a:lnTo>
                    <a:pt x="242" y="126"/>
                  </a:lnTo>
                  <a:lnTo>
                    <a:pt x="249" y="144"/>
                  </a:lnTo>
                  <a:lnTo>
                    <a:pt x="255" y="164"/>
                  </a:lnTo>
                  <a:lnTo>
                    <a:pt x="257" y="185"/>
                  </a:lnTo>
                  <a:lnTo>
                    <a:pt x="258" y="206"/>
                  </a:lnTo>
                  <a:lnTo>
                    <a:pt x="258" y="530"/>
                  </a:lnTo>
                  <a:lnTo>
                    <a:pt x="258" y="530"/>
                  </a:lnTo>
                  <a:lnTo>
                    <a:pt x="258" y="541"/>
                  </a:lnTo>
                  <a:lnTo>
                    <a:pt x="257" y="551"/>
                  </a:lnTo>
                  <a:lnTo>
                    <a:pt x="254" y="560"/>
                  </a:lnTo>
                  <a:lnTo>
                    <a:pt x="251" y="570"/>
                  </a:lnTo>
                  <a:lnTo>
                    <a:pt x="247" y="579"/>
                  </a:lnTo>
                  <a:lnTo>
                    <a:pt x="241" y="587"/>
                  </a:lnTo>
                  <a:lnTo>
                    <a:pt x="235" y="594"/>
                  </a:lnTo>
                  <a:lnTo>
                    <a:pt x="229" y="602"/>
                  </a:lnTo>
                  <a:lnTo>
                    <a:pt x="222" y="608"/>
                  </a:lnTo>
                  <a:lnTo>
                    <a:pt x="214" y="614"/>
                  </a:lnTo>
                  <a:lnTo>
                    <a:pt x="206" y="619"/>
                  </a:lnTo>
                  <a:lnTo>
                    <a:pt x="197" y="623"/>
                  </a:lnTo>
                  <a:lnTo>
                    <a:pt x="188" y="626"/>
                  </a:lnTo>
                  <a:lnTo>
                    <a:pt x="178" y="629"/>
                  </a:lnTo>
                  <a:lnTo>
                    <a:pt x="168" y="631"/>
                  </a:lnTo>
                  <a:lnTo>
                    <a:pt x="157" y="631"/>
                  </a:lnTo>
                  <a:lnTo>
                    <a:pt x="157" y="631"/>
                  </a:lnTo>
                  <a:close/>
                  <a:moveTo>
                    <a:pt x="65" y="567"/>
                  </a:moveTo>
                  <a:lnTo>
                    <a:pt x="157" y="567"/>
                  </a:lnTo>
                  <a:lnTo>
                    <a:pt x="157" y="567"/>
                  </a:lnTo>
                  <a:lnTo>
                    <a:pt x="164" y="566"/>
                  </a:lnTo>
                  <a:lnTo>
                    <a:pt x="171" y="564"/>
                  </a:lnTo>
                  <a:lnTo>
                    <a:pt x="178" y="560"/>
                  </a:lnTo>
                  <a:lnTo>
                    <a:pt x="183" y="556"/>
                  </a:lnTo>
                  <a:lnTo>
                    <a:pt x="188" y="551"/>
                  </a:lnTo>
                  <a:lnTo>
                    <a:pt x="191" y="544"/>
                  </a:lnTo>
                  <a:lnTo>
                    <a:pt x="193" y="537"/>
                  </a:lnTo>
                  <a:lnTo>
                    <a:pt x="195" y="530"/>
                  </a:lnTo>
                  <a:lnTo>
                    <a:pt x="195" y="206"/>
                  </a:lnTo>
                  <a:lnTo>
                    <a:pt x="195" y="206"/>
                  </a:lnTo>
                  <a:lnTo>
                    <a:pt x="193" y="192"/>
                  </a:lnTo>
                  <a:lnTo>
                    <a:pt x="191" y="179"/>
                  </a:lnTo>
                  <a:lnTo>
                    <a:pt x="189" y="166"/>
                  </a:lnTo>
                  <a:lnTo>
                    <a:pt x="184" y="154"/>
                  </a:lnTo>
                  <a:lnTo>
                    <a:pt x="178" y="142"/>
                  </a:lnTo>
                  <a:lnTo>
                    <a:pt x="173" y="130"/>
                  </a:lnTo>
                  <a:lnTo>
                    <a:pt x="164" y="120"/>
                  </a:lnTo>
                  <a:lnTo>
                    <a:pt x="156" y="110"/>
                  </a:lnTo>
                  <a:lnTo>
                    <a:pt x="147" y="102"/>
                  </a:lnTo>
                  <a:lnTo>
                    <a:pt x="138" y="92"/>
                  </a:lnTo>
                  <a:lnTo>
                    <a:pt x="127" y="85"/>
                  </a:lnTo>
                  <a:lnTo>
                    <a:pt x="116" y="80"/>
                  </a:lnTo>
                  <a:lnTo>
                    <a:pt x="104" y="74"/>
                  </a:lnTo>
                  <a:lnTo>
                    <a:pt x="91" y="70"/>
                  </a:lnTo>
                  <a:lnTo>
                    <a:pt x="79" y="67"/>
                  </a:lnTo>
                  <a:lnTo>
                    <a:pt x="65" y="64"/>
                  </a:lnTo>
                  <a:lnTo>
                    <a:pt x="65" y="56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578601" y="840730"/>
              <a:ext cx="166688" cy="174625"/>
            </a:xfrm>
            <a:custGeom>
              <a:rect b="b" l="l" r="r" t="t"/>
              <a:pathLst>
                <a:path extrusionOk="0" h="221" w="210">
                  <a:moveTo>
                    <a:pt x="204" y="3"/>
                  </a:moveTo>
                  <a:lnTo>
                    <a:pt x="204" y="3"/>
                  </a:lnTo>
                  <a:lnTo>
                    <a:pt x="190" y="2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53" y="0"/>
                  </a:lnTo>
                  <a:lnTo>
                    <a:pt x="140" y="3"/>
                  </a:lnTo>
                  <a:lnTo>
                    <a:pt x="130" y="4"/>
                  </a:lnTo>
                  <a:lnTo>
                    <a:pt x="118" y="7"/>
                  </a:lnTo>
                  <a:lnTo>
                    <a:pt x="108" y="11"/>
                  </a:lnTo>
                  <a:lnTo>
                    <a:pt x="97" y="14"/>
                  </a:lnTo>
                  <a:lnTo>
                    <a:pt x="88" y="19"/>
                  </a:lnTo>
                  <a:lnTo>
                    <a:pt x="79" y="25"/>
                  </a:lnTo>
                  <a:lnTo>
                    <a:pt x="70" y="31"/>
                  </a:lnTo>
                  <a:lnTo>
                    <a:pt x="53" y="43"/>
                  </a:lnTo>
                  <a:lnTo>
                    <a:pt x="40" y="58"/>
                  </a:lnTo>
                  <a:lnTo>
                    <a:pt x="28" y="75"/>
                  </a:lnTo>
                  <a:lnTo>
                    <a:pt x="18" y="92"/>
                  </a:lnTo>
                  <a:lnTo>
                    <a:pt x="9" y="112"/>
                  </a:lnTo>
                  <a:lnTo>
                    <a:pt x="4" y="131"/>
                  </a:lnTo>
                  <a:lnTo>
                    <a:pt x="0" y="152"/>
                  </a:lnTo>
                  <a:lnTo>
                    <a:pt x="0" y="174"/>
                  </a:lnTo>
                  <a:lnTo>
                    <a:pt x="1" y="196"/>
                  </a:lnTo>
                  <a:lnTo>
                    <a:pt x="5" y="218"/>
                  </a:lnTo>
                  <a:lnTo>
                    <a:pt x="5" y="218"/>
                  </a:lnTo>
                  <a:lnTo>
                    <a:pt x="28" y="221"/>
                  </a:lnTo>
                  <a:lnTo>
                    <a:pt x="49" y="219"/>
                  </a:lnTo>
                  <a:lnTo>
                    <a:pt x="71" y="217"/>
                  </a:lnTo>
                  <a:lnTo>
                    <a:pt x="92" y="212"/>
                  </a:lnTo>
                  <a:lnTo>
                    <a:pt x="111" y="206"/>
                  </a:lnTo>
                  <a:lnTo>
                    <a:pt x="130" y="196"/>
                  </a:lnTo>
                  <a:lnTo>
                    <a:pt x="146" y="185"/>
                  </a:lnTo>
                  <a:lnTo>
                    <a:pt x="162" y="171"/>
                  </a:lnTo>
                  <a:lnTo>
                    <a:pt x="176" y="156"/>
                  </a:lnTo>
                  <a:lnTo>
                    <a:pt x="188" y="138"/>
                  </a:lnTo>
                  <a:lnTo>
                    <a:pt x="192" y="130"/>
                  </a:lnTo>
                  <a:lnTo>
                    <a:pt x="197" y="120"/>
                  </a:lnTo>
                  <a:lnTo>
                    <a:pt x="201" y="111"/>
                  </a:lnTo>
                  <a:lnTo>
                    <a:pt x="204" y="100"/>
                  </a:lnTo>
                  <a:lnTo>
                    <a:pt x="206" y="88"/>
                  </a:lnTo>
                  <a:lnTo>
                    <a:pt x="209" y="78"/>
                  </a:lnTo>
                  <a:lnTo>
                    <a:pt x="210" y="66"/>
                  </a:lnTo>
                  <a:lnTo>
                    <a:pt x="210" y="54"/>
                  </a:lnTo>
                  <a:lnTo>
                    <a:pt x="210" y="42"/>
                  </a:lnTo>
                  <a:lnTo>
                    <a:pt x="209" y="29"/>
                  </a:lnTo>
                  <a:lnTo>
                    <a:pt x="206" y="17"/>
                  </a:lnTo>
                  <a:lnTo>
                    <a:pt x="204" y="3"/>
                  </a:lnTo>
                  <a:lnTo>
                    <a:pt x="204" y="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553201" y="815330"/>
              <a:ext cx="217488" cy="227013"/>
            </a:xfrm>
            <a:custGeom>
              <a:rect b="b" l="l" r="r" t="t"/>
              <a:pathLst>
                <a:path extrusionOk="0" h="285" w="274">
                  <a:moveTo>
                    <a:pt x="68" y="285"/>
                  </a:moveTo>
                  <a:lnTo>
                    <a:pt x="68" y="285"/>
                  </a:lnTo>
                  <a:lnTo>
                    <a:pt x="68" y="285"/>
                  </a:lnTo>
                  <a:lnTo>
                    <a:pt x="68" y="285"/>
                  </a:lnTo>
                  <a:lnTo>
                    <a:pt x="51" y="284"/>
                  </a:lnTo>
                  <a:lnTo>
                    <a:pt x="32" y="282"/>
                  </a:lnTo>
                  <a:lnTo>
                    <a:pt x="11" y="278"/>
                  </a:lnTo>
                  <a:lnTo>
                    <a:pt x="5" y="257"/>
                  </a:lnTo>
                  <a:lnTo>
                    <a:pt x="5" y="257"/>
                  </a:lnTo>
                  <a:lnTo>
                    <a:pt x="1" y="233"/>
                  </a:lnTo>
                  <a:lnTo>
                    <a:pt x="0" y="209"/>
                  </a:lnTo>
                  <a:lnTo>
                    <a:pt x="1" y="183"/>
                  </a:lnTo>
                  <a:lnTo>
                    <a:pt x="4" y="160"/>
                  </a:lnTo>
                  <a:lnTo>
                    <a:pt x="10" y="137"/>
                  </a:lnTo>
                  <a:lnTo>
                    <a:pt x="18" y="114"/>
                  </a:lnTo>
                  <a:lnTo>
                    <a:pt x="24" y="103"/>
                  </a:lnTo>
                  <a:lnTo>
                    <a:pt x="30" y="93"/>
                  </a:lnTo>
                  <a:lnTo>
                    <a:pt x="37" y="8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52" y="64"/>
                  </a:lnTo>
                  <a:lnTo>
                    <a:pt x="61" y="53"/>
                  </a:lnTo>
                  <a:lnTo>
                    <a:pt x="72" y="45"/>
                  </a:lnTo>
                  <a:lnTo>
                    <a:pt x="82" y="37"/>
                  </a:lnTo>
                  <a:lnTo>
                    <a:pt x="92" y="29"/>
                  </a:lnTo>
                  <a:lnTo>
                    <a:pt x="104" y="23"/>
                  </a:lnTo>
                  <a:lnTo>
                    <a:pt x="117" y="17"/>
                  </a:lnTo>
                  <a:lnTo>
                    <a:pt x="129" y="13"/>
                  </a:lnTo>
                  <a:lnTo>
                    <a:pt x="142" y="8"/>
                  </a:lnTo>
                  <a:lnTo>
                    <a:pt x="155" y="5"/>
                  </a:lnTo>
                  <a:lnTo>
                    <a:pt x="169" y="2"/>
                  </a:lnTo>
                  <a:lnTo>
                    <a:pt x="183" y="1"/>
                  </a:lnTo>
                  <a:lnTo>
                    <a:pt x="197" y="0"/>
                  </a:lnTo>
                  <a:lnTo>
                    <a:pt x="212" y="0"/>
                  </a:lnTo>
                  <a:lnTo>
                    <a:pt x="226" y="1"/>
                  </a:lnTo>
                  <a:lnTo>
                    <a:pt x="241" y="3"/>
                  </a:lnTo>
                  <a:lnTo>
                    <a:pt x="263" y="7"/>
                  </a:lnTo>
                  <a:lnTo>
                    <a:pt x="267" y="28"/>
                  </a:lnTo>
                  <a:lnTo>
                    <a:pt x="267" y="28"/>
                  </a:lnTo>
                  <a:lnTo>
                    <a:pt x="272" y="53"/>
                  </a:lnTo>
                  <a:lnTo>
                    <a:pt x="274" y="78"/>
                  </a:lnTo>
                  <a:lnTo>
                    <a:pt x="274" y="102"/>
                  </a:lnTo>
                  <a:lnTo>
                    <a:pt x="271" y="125"/>
                  </a:lnTo>
                  <a:lnTo>
                    <a:pt x="265" y="147"/>
                  </a:lnTo>
                  <a:lnTo>
                    <a:pt x="257" y="169"/>
                  </a:lnTo>
                  <a:lnTo>
                    <a:pt x="252" y="180"/>
                  </a:lnTo>
                  <a:lnTo>
                    <a:pt x="246" y="189"/>
                  </a:lnTo>
                  <a:lnTo>
                    <a:pt x="239" y="199"/>
                  </a:lnTo>
                  <a:lnTo>
                    <a:pt x="233" y="209"/>
                  </a:lnTo>
                  <a:lnTo>
                    <a:pt x="233" y="209"/>
                  </a:lnTo>
                  <a:lnTo>
                    <a:pt x="217" y="226"/>
                  </a:lnTo>
                  <a:lnTo>
                    <a:pt x="200" y="241"/>
                  </a:lnTo>
                  <a:lnTo>
                    <a:pt x="182" y="254"/>
                  </a:lnTo>
                  <a:lnTo>
                    <a:pt x="161" y="264"/>
                  </a:lnTo>
                  <a:lnTo>
                    <a:pt x="140" y="273"/>
                  </a:lnTo>
                  <a:lnTo>
                    <a:pt x="117" y="279"/>
                  </a:lnTo>
                  <a:lnTo>
                    <a:pt x="94" y="284"/>
                  </a:lnTo>
                  <a:lnTo>
                    <a:pt x="68" y="285"/>
                  </a:lnTo>
                  <a:lnTo>
                    <a:pt x="68" y="285"/>
                  </a:lnTo>
                  <a:close/>
                  <a:moveTo>
                    <a:pt x="65" y="220"/>
                  </a:moveTo>
                  <a:lnTo>
                    <a:pt x="65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85" y="219"/>
                  </a:lnTo>
                  <a:lnTo>
                    <a:pt x="102" y="217"/>
                  </a:lnTo>
                  <a:lnTo>
                    <a:pt x="118" y="212"/>
                  </a:lnTo>
                  <a:lnTo>
                    <a:pt x="133" y="206"/>
                  </a:lnTo>
                  <a:lnTo>
                    <a:pt x="147" y="199"/>
                  </a:lnTo>
                  <a:lnTo>
                    <a:pt x="160" y="190"/>
                  </a:lnTo>
                  <a:lnTo>
                    <a:pt x="172" y="180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90" y="158"/>
                  </a:lnTo>
                  <a:lnTo>
                    <a:pt x="197" y="146"/>
                  </a:lnTo>
                  <a:lnTo>
                    <a:pt x="201" y="133"/>
                  </a:lnTo>
                  <a:lnTo>
                    <a:pt x="206" y="120"/>
                  </a:lnTo>
                  <a:lnTo>
                    <a:pt x="208" y="108"/>
                  </a:lnTo>
                  <a:lnTo>
                    <a:pt x="209" y="94"/>
                  </a:lnTo>
                  <a:lnTo>
                    <a:pt x="209" y="80"/>
                  </a:lnTo>
                  <a:lnTo>
                    <a:pt x="208" y="65"/>
                  </a:lnTo>
                  <a:lnTo>
                    <a:pt x="208" y="65"/>
                  </a:lnTo>
                  <a:lnTo>
                    <a:pt x="187" y="65"/>
                  </a:lnTo>
                  <a:lnTo>
                    <a:pt x="168" y="68"/>
                  </a:lnTo>
                  <a:lnTo>
                    <a:pt x="150" y="73"/>
                  </a:lnTo>
                  <a:lnTo>
                    <a:pt x="135" y="80"/>
                  </a:lnTo>
                  <a:lnTo>
                    <a:pt x="122" y="87"/>
                  </a:lnTo>
                  <a:lnTo>
                    <a:pt x="111" y="96"/>
                  </a:lnTo>
                  <a:lnTo>
                    <a:pt x="102" y="104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87" y="125"/>
                  </a:lnTo>
                  <a:lnTo>
                    <a:pt x="80" y="137"/>
                  </a:lnTo>
                  <a:lnTo>
                    <a:pt x="74" y="149"/>
                  </a:lnTo>
                  <a:lnTo>
                    <a:pt x="69" y="163"/>
                  </a:lnTo>
                  <a:lnTo>
                    <a:pt x="67" y="177"/>
                  </a:lnTo>
                  <a:lnTo>
                    <a:pt x="65" y="191"/>
                  </a:lnTo>
                  <a:lnTo>
                    <a:pt x="65" y="205"/>
                  </a:lnTo>
                  <a:lnTo>
                    <a:pt x="65" y="220"/>
                  </a:lnTo>
                  <a:lnTo>
                    <a:pt x="65" y="22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340476" y="1020118"/>
              <a:ext cx="439738" cy="350838"/>
            </a:xfrm>
            <a:custGeom>
              <a:rect b="b" l="l" r="r" t="t"/>
              <a:pathLst>
                <a:path extrusionOk="0" h="442" w="555">
                  <a:moveTo>
                    <a:pt x="216" y="442"/>
                  </a:moveTo>
                  <a:lnTo>
                    <a:pt x="216" y="442"/>
                  </a:lnTo>
                  <a:lnTo>
                    <a:pt x="190" y="441"/>
                  </a:lnTo>
                  <a:lnTo>
                    <a:pt x="166" y="437"/>
                  </a:lnTo>
                  <a:lnTo>
                    <a:pt x="143" y="431"/>
                  </a:lnTo>
                  <a:lnTo>
                    <a:pt x="122" y="423"/>
                  </a:lnTo>
                  <a:lnTo>
                    <a:pt x="102" y="413"/>
                  </a:lnTo>
                  <a:lnTo>
                    <a:pt x="85" y="401"/>
                  </a:lnTo>
                  <a:lnTo>
                    <a:pt x="68" y="389"/>
                  </a:lnTo>
                  <a:lnTo>
                    <a:pt x="53" y="373"/>
                  </a:lnTo>
                  <a:lnTo>
                    <a:pt x="41" y="357"/>
                  </a:lnTo>
                  <a:lnTo>
                    <a:pt x="30" y="340"/>
                  </a:lnTo>
                  <a:lnTo>
                    <a:pt x="21" y="321"/>
                  </a:lnTo>
                  <a:lnTo>
                    <a:pt x="13" y="303"/>
                  </a:lnTo>
                  <a:lnTo>
                    <a:pt x="7" y="283"/>
                  </a:lnTo>
                  <a:lnTo>
                    <a:pt x="4" y="262"/>
                  </a:lnTo>
                  <a:lnTo>
                    <a:pt x="0" y="243"/>
                  </a:lnTo>
                  <a:lnTo>
                    <a:pt x="0" y="222"/>
                  </a:lnTo>
                  <a:lnTo>
                    <a:pt x="0" y="201"/>
                  </a:lnTo>
                  <a:lnTo>
                    <a:pt x="4" y="180"/>
                  </a:lnTo>
                  <a:lnTo>
                    <a:pt x="7" y="160"/>
                  </a:lnTo>
                  <a:lnTo>
                    <a:pt x="13" y="141"/>
                  </a:lnTo>
                  <a:lnTo>
                    <a:pt x="21" y="121"/>
                  </a:lnTo>
                  <a:lnTo>
                    <a:pt x="30" y="103"/>
                  </a:lnTo>
                  <a:lnTo>
                    <a:pt x="41" y="86"/>
                  </a:lnTo>
                  <a:lnTo>
                    <a:pt x="53" y="70"/>
                  </a:lnTo>
                  <a:lnTo>
                    <a:pt x="68" y="55"/>
                  </a:lnTo>
                  <a:lnTo>
                    <a:pt x="85" y="41"/>
                  </a:lnTo>
                  <a:lnTo>
                    <a:pt x="102" y="29"/>
                  </a:lnTo>
                  <a:lnTo>
                    <a:pt x="122" y="20"/>
                  </a:lnTo>
                  <a:lnTo>
                    <a:pt x="143" y="12"/>
                  </a:lnTo>
                  <a:lnTo>
                    <a:pt x="166" y="6"/>
                  </a:lnTo>
                  <a:lnTo>
                    <a:pt x="190" y="2"/>
                  </a:lnTo>
                  <a:lnTo>
                    <a:pt x="21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65" y="2"/>
                  </a:lnTo>
                  <a:lnTo>
                    <a:pt x="389" y="6"/>
                  </a:lnTo>
                  <a:lnTo>
                    <a:pt x="412" y="12"/>
                  </a:lnTo>
                  <a:lnTo>
                    <a:pt x="433" y="20"/>
                  </a:lnTo>
                  <a:lnTo>
                    <a:pt x="453" y="29"/>
                  </a:lnTo>
                  <a:lnTo>
                    <a:pt x="472" y="41"/>
                  </a:lnTo>
                  <a:lnTo>
                    <a:pt x="487" y="55"/>
                  </a:lnTo>
                  <a:lnTo>
                    <a:pt x="502" y="70"/>
                  </a:lnTo>
                  <a:lnTo>
                    <a:pt x="514" y="86"/>
                  </a:lnTo>
                  <a:lnTo>
                    <a:pt x="525" y="103"/>
                  </a:lnTo>
                  <a:lnTo>
                    <a:pt x="534" y="121"/>
                  </a:lnTo>
                  <a:lnTo>
                    <a:pt x="542" y="141"/>
                  </a:lnTo>
                  <a:lnTo>
                    <a:pt x="548" y="160"/>
                  </a:lnTo>
                  <a:lnTo>
                    <a:pt x="553" y="180"/>
                  </a:lnTo>
                  <a:lnTo>
                    <a:pt x="555" y="201"/>
                  </a:lnTo>
                  <a:lnTo>
                    <a:pt x="555" y="222"/>
                  </a:lnTo>
                  <a:lnTo>
                    <a:pt x="555" y="243"/>
                  </a:lnTo>
                  <a:lnTo>
                    <a:pt x="553" y="262"/>
                  </a:lnTo>
                  <a:lnTo>
                    <a:pt x="548" y="283"/>
                  </a:lnTo>
                  <a:lnTo>
                    <a:pt x="542" y="303"/>
                  </a:lnTo>
                  <a:lnTo>
                    <a:pt x="534" y="321"/>
                  </a:lnTo>
                  <a:lnTo>
                    <a:pt x="525" y="340"/>
                  </a:lnTo>
                  <a:lnTo>
                    <a:pt x="514" y="357"/>
                  </a:lnTo>
                  <a:lnTo>
                    <a:pt x="502" y="373"/>
                  </a:lnTo>
                  <a:lnTo>
                    <a:pt x="487" y="389"/>
                  </a:lnTo>
                  <a:lnTo>
                    <a:pt x="472" y="401"/>
                  </a:lnTo>
                  <a:lnTo>
                    <a:pt x="453" y="413"/>
                  </a:lnTo>
                  <a:lnTo>
                    <a:pt x="433" y="423"/>
                  </a:lnTo>
                  <a:lnTo>
                    <a:pt x="412" y="431"/>
                  </a:lnTo>
                  <a:lnTo>
                    <a:pt x="389" y="437"/>
                  </a:lnTo>
                  <a:lnTo>
                    <a:pt x="365" y="441"/>
                  </a:lnTo>
                  <a:lnTo>
                    <a:pt x="340" y="442"/>
                  </a:lnTo>
                  <a:lnTo>
                    <a:pt x="216" y="44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315076" y="994718"/>
              <a:ext cx="492125" cy="401638"/>
            </a:xfrm>
            <a:custGeom>
              <a:rect b="b" l="l" r="r" t="t"/>
              <a:pathLst>
                <a:path extrusionOk="0" h="506" w="619">
                  <a:moveTo>
                    <a:pt x="372" y="506"/>
                  </a:moveTo>
                  <a:lnTo>
                    <a:pt x="248" y="506"/>
                  </a:lnTo>
                  <a:lnTo>
                    <a:pt x="248" y="506"/>
                  </a:lnTo>
                  <a:lnTo>
                    <a:pt x="233" y="506"/>
                  </a:lnTo>
                  <a:lnTo>
                    <a:pt x="219" y="505"/>
                  </a:lnTo>
                  <a:lnTo>
                    <a:pt x="205" y="503"/>
                  </a:lnTo>
                  <a:lnTo>
                    <a:pt x="191" y="500"/>
                  </a:lnTo>
                  <a:lnTo>
                    <a:pt x="177" y="498"/>
                  </a:lnTo>
                  <a:lnTo>
                    <a:pt x="164" y="494"/>
                  </a:lnTo>
                  <a:lnTo>
                    <a:pt x="153" y="490"/>
                  </a:lnTo>
                  <a:lnTo>
                    <a:pt x="140" y="484"/>
                  </a:lnTo>
                  <a:lnTo>
                    <a:pt x="129" y="480"/>
                  </a:lnTo>
                  <a:lnTo>
                    <a:pt x="118" y="473"/>
                  </a:lnTo>
                  <a:lnTo>
                    <a:pt x="98" y="460"/>
                  </a:lnTo>
                  <a:lnTo>
                    <a:pt x="80" y="444"/>
                  </a:lnTo>
                  <a:lnTo>
                    <a:pt x="62" y="427"/>
                  </a:lnTo>
                  <a:lnTo>
                    <a:pt x="48" y="409"/>
                  </a:lnTo>
                  <a:lnTo>
                    <a:pt x="36" y="389"/>
                  </a:lnTo>
                  <a:lnTo>
                    <a:pt x="24" y="368"/>
                  </a:lnTo>
                  <a:lnTo>
                    <a:pt x="15" y="346"/>
                  </a:lnTo>
                  <a:lnTo>
                    <a:pt x="8" y="323"/>
                  </a:lnTo>
                  <a:lnTo>
                    <a:pt x="3" y="300"/>
                  </a:lnTo>
                  <a:lnTo>
                    <a:pt x="1" y="27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29"/>
                  </a:lnTo>
                  <a:lnTo>
                    <a:pt x="3" y="205"/>
                  </a:lnTo>
                  <a:lnTo>
                    <a:pt x="9" y="182"/>
                  </a:lnTo>
                  <a:lnTo>
                    <a:pt x="16" y="160"/>
                  </a:lnTo>
                  <a:lnTo>
                    <a:pt x="24" y="138"/>
                  </a:lnTo>
                  <a:lnTo>
                    <a:pt x="34" y="118"/>
                  </a:lnTo>
                  <a:lnTo>
                    <a:pt x="47" y="9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70" y="71"/>
                  </a:lnTo>
                  <a:lnTo>
                    <a:pt x="80" y="63"/>
                  </a:lnTo>
                  <a:lnTo>
                    <a:pt x="89" y="53"/>
                  </a:lnTo>
                  <a:lnTo>
                    <a:pt x="99" y="46"/>
                  </a:lnTo>
                  <a:lnTo>
                    <a:pt x="110" y="39"/>
                  </a:lnTo>
                  <a:lnTo>
                    <a:pt x="120" y="32"/>
                  </a:lnTo>
                  <a:lnTo>
                    <a:pt x="132" y="27"/>
                  </a:lnTo>
                  <a:lnTo>
                    <a:pt x="143" y="21"/>
                  </a:lnTo>
                  <a:lnTo>
                    <a:pt x="155" y="16"/>
                  </a:lnTo>
                  <a:lnTo>
                    <a:pt x="168" y="12"/>
                  </a:lnTo>
                  <a:lnTo>
                    <a:pt x="193" y="6"/>
                  </a:lnTo>
                  <a:lnTo>
                    <a:pt x="220" y="2"/>
                  </a:lnTo>
                  <a:lnTo>
                    <a:pt x="248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87" y="1"/>
                  </a:lnTo>
                  <a:lnTo>
                    <a:pt x="400" y="2"/>
                  </a:lnTo>
                  <a:lnTo>
                    <a:pt x="416" y="3"/>
                  </a:lnTo>
                  <a:lnTo>
                    <a:pt x="428" y="6"/>
                  </a:lnTo>
                  <a:lnTo>
                    <a:pt x="442" y="9"/>
                  </a:lnTo>
                  <a:lnTo>
                    <a:pt x="455" y="13"/>
                  </a:lnTo>
                  <a:lnTo>
                    <a:pt x="466" y="17"/>
                  </a:lnTo>
                  <a:lnTo>
                    <a:pt x="479" y="22"/>
                  </a:lnTo>
                  <a:lnTo>
                    <a:pt x="490" y="28"/>
                  </a:lnTo>
                  <a:lnTo>
                    <a:pt x="501" y="34"/>
                  </a:lnTo>
                  <a:lnTo>
                    <a:pt x="522" y="47"/>
                  </a:lnTo>
                  <a:lnTo>
                    <a:pt x="541" y="63"/>
                  </a:lnTo>
                  <a:lnTo>
                    <a:pt x="557" y="80"/>
                  </a:lnTo>
                  <a:lnTo>
                    <a:pt x="572" y="98"/>
                  </a:lnTo>
                  <a:lnTo>
                    <a:pt x="585" y="118"/>
                  </a:lnTo>
                  <a:lnTo>
                    <a:pt x="595" y="139"/>
                  </a:lnTo>
                  <a:lnTo>
                    <a:pt x="604" y="161"/>
                  </a:lnTo>
                  <a:lnTo>
                    <a:pt x="611" y="183"/>
                  </a:lnTo>
                  <a:lnTo>
                    <a:pt x="616" y="206"/>
                  </a:lnTo>
                  <a:lnTo>
                    <a:pt x="618" y="229"/>
                  </a:lnTo>
                  <a:lnTo>
                    <a:pt x="619" y="254"/>
                  </a:lnTo>
                  <a:lnTo>
                    <a:pt x="619" y="254"/>
                  </a:lnTo>
                  <a:lnTo>
                    <a:pt x="618" y="278"/>
                  </a:lnTo>
                  <a:lnTo>
                    <a:pt x="616" y="301"/>
                  </a:lnTo>
                  <a:lnTo>
                    <a:pt x="611" y="324"/>
                  </a:lnTo>
                  <a:lnTo>
                    <a:pt x="604" y="348"/>
                  </a:lnTo>
                  <a:lnTo>
                    <a:pt x="595" y="368"/>
                  </a:lnTo>
                  <a:lnTo>
                    <a:pt x="585" y="389"/>
                  </a:lnTo>
                  <a:lnTo>
                    <a:pt x="572" y="409"/>
                  </a:lnTo>
                  <a:lnTo>
                    <a:pt x="558" y="426"/>
                  </a:lnTo>
                  <a:lnTo>
                    <a:pt x="558" y="426"/>
                  </a:lnTo>
                  <a:lnTo>
                    <a:pt x="549" y="436"/>
                  </a:lnTo>
                  <a:lnTo>
                    <a:pt x="539" y="445"/>
                  </a:lnTo>
                  <a:lnTo>
                    <a:pt x="530" y="453"/>
                  </a:lnTo>
                  <a:lnTo>
                    <a:pt x="520" y="461"/>
                  </a:lnTo>
                  <a:lnTo>
                    <a:pt x="509" y="468"/>
                  </a:lnTo>
                  <a:lnTo>
                    <a:pt x="499" y="475"/>
                  </a:lnTo>
                  <a:lnTo>
                    <a:pt x="487" y="481"/>
                  </a:lnTo>
                  <a:lnTo>
                    <a:pt x="476" y="487"/>
                  </a:lnTo>
                  <a:lnTo>
                    <a:pt x="464" y="491"/>
                  </a:lnTo>
                  <a:lnTo>
                    <a:pt x="451" y="495"/>
                  </a:lnTo>
                  <a:lnTo>
                    <a:pt x="426" y="502"/>
                  </a:lnTo>
                  <a:lnTo>
                    <a:pt x="399" y="505"/>
                  </a:lnTo>
                  <a:lnTo>
                    <a:pt x="372" y="506"/>
                  </a:lnTo>
                  <a:lnTo>
                    <a:pt x="372" y="506"/>
                  </a:lnTo>
                  <a:close/>
                  <a:moveTo>
                    <a:pt x="248" y="65"/>
                  </a:moveTo>
                  <a:lnTo>
                    <a:pt x="248" y="65"/>
                  </a:lnTo>
                  <a:lnTo>
                    <a:pt x="227" y="66"/>
                  </a:lnTo>
                  <a:lnTo>
                    <a:pt x="207" y="68"/>
                  </a:lnTo>
                  <a:lnTo>
                    <a:pt x="188" y="73"/>
                  </a:lnTo>
                  <a:lnTo>
                    <a:pt x="170" y="80"/>
                  </a:lnTo>
                  <a:lnTo>
                    <a:pt x="153" y="88"/>
                  </a:lnTo>
                  <a:lnTo>
                    <a:pt x="138" y="98"/>
                  </a:lnTo>
                  <a:lnTo>
                    <a:pt x="124" y="110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99" y="137"/>
                  </a:lnTo>
                  <a:lnTo>
                    <a:pt x="90" y="151"/>
                  </a:lnTo>
                  <a:lnTo>
                    <a:pt x="82" y="166"/>
                  </a:lnTo>
                  <a:lnTo>
                    <a:pt x="76" y="182"/>
                  </a:lnTo>
                  <a:lnTo>
                    <a:pt x="70" y="199"/>
                  </a:lnTo>
                  <a:lnTo>
                    <a:pt x="67" y="217"/>
                  </a:lnTo>
                  <a:lnTo>
                    <a:pt x="65" y="235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5" y="271"/>
                  </a:lnTo>
                  <a:lnTo>
                    <a:pt x="67" y="287"/>
                  </a:lnTo>
                  <a:lnTo>
                    <a:pt x="70" y="305"/>
                  </a:lnTo>
                  <a:lnTo>
                    <a:pt x="75" y="321"/>
                  </a:lnTo>
                  <a:lnTo>
                    <a:pt x="81" y="337"/>
                  </a:lnTo>
                  <a:lnTo>
                    <a:pt x="89" y="353"/>
                  </a:lnTo>
                  <a:lnTo>
                    <a:pt x="98" y="367"/>
                  </a:lnTo>
                  <a:lnTo>
                    <a:pt x="109" y="381"/>
                  </a:lnTo>
                  <a:lnTo>
                    <a:pt x="120" y="395"/>
                  </a:lnTo>
                  <a:lnTo>
                    <a:pt x="134" y="407"/>
                  </a:lnTo>
                  <a:lnTo>
                    <a:pt x="149" y="416"/>
                  </a:lnTo>
                  <a:lnTo>
                    <a:pt x="165" y="425"/>
                  </a:lnTo>
                  <a:lnTo>
                    <a:pt x="184" y="432"/>
                  </a:lnTo>
                  <a:lnTo>
                    <a:pt x="204" y="438"/>
                  </a:lnTo>
                  <a:lnTo>
                    <a:pt x="226" y="440"/>
                  </a:lnTo>
                  <a:lnTo>
                    <a:pt x="248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92" y="441"/>
                  </a:lnTo>
                  <a:lnTo>
                    <a:pt x="412" y="438"/>
                  </a:lnTo>
                  <a:lnTo>
                    <a:pt x="432" y="433"/>
                  </a:lnTo>
                  <a:lnTo>
                    <a:pt x="449" y="427"/>
                  </a:lnTo>
                  <a:lnTo>
                    <a:pt x="466" y="419"/>
                  </a:lnTo>
                  <a:lnTo>
                    <a:pt x="482" y="409"/>
                  </a:lnTo>
                  <a:lnTo>
                    <a:pt x="495" y="397"/>
                  </a:lnTo>
                  <a:lnTo>
                    <a:pt x="509" y="383"/>
                  </a:lnTo>
                  <a:lnTo>
                    <a:pt x="509" y="383"/>
                  </a:lnTo>
                  <a:lnTo>
                    <a:pt x="520" y="371"/>
                  </a:lnTo>
                  <a:lnTo>
                    <a:pt x="529" y="356"/>
                  </a:lnTo>
                  <a:lnTo>
                    <a:pt x="537" y="341"/>
                  </a:lnTo>
                  <a:lnTo>
                    <a:pt x="543" y="324"/>
                  </a:lnTo>
                  <a:lnTo>
                    <a:pt x="549" y="308"/>
                  </a:lnTo>
                  <a:lnTo>
                    <a:pt x="552" y="290"/>
                  </a:lnTo>
                  <a:lnTo>
                    <a:pt x="555" y="272"/>
                  </a:lnTo>
                  <a:lnTo>
                    <a:pt x="556" y="254"/>
                  </a:lnTo>
                  <a:lnTo>
                    <a:pt x="556" y="254"/>
                  </a:lnTo>
                  <a:lnTo>
                    <a:pt x="555" y="236"/>
                  </a:lnTo>
                  <a:lnTo>
                    <a:pt x="552" y="219"/>
                  </a:lnTo>
                  <a:lnTo>
                    <a:pt x="549" y="203"/>
                  </a:lnTo>
                  <a:lnTo>
                    <a:pt x="544" y="185"/>
                  </a:lnTo>
                  <a:lnTo>
                    <a:pt x="538" y="169"/>
                  </a:lnTo>
                  <a:lnTo>
                    <a:pt x="530" y="154"/>
                  </a:lnTo>
                  <a:lnTo>
                    <a:pt x="521" y="139"/>
                  </a:lnTo>
                  <a:lnTo>
                    <a:pt x="511" y="125"/>
                  </a:lnTo>
                  <a:lnTo>
                    <a:pt x="499" y="112"/>
                  </a:lnTo>
                  <a:lnTo>
                    <a:pt x="485" y="101"/>
                  </a:lnTo>
                  <a:lnTo>
                    <a:pt x="470" y="90"/>
                  </a:lnTo>
                  <a:lnTo>
                    <a:pt x="454" y="82"/>
                  </a:lnTo>
                  <a:lnTo>
                    <a:pt x="435" y="74"/>
                  </a:lnTo>
                  <a:lnTo>
                    <a:pt x="416" y="69"/>
                  </a:lnTo>
                  <a:lnTo>
                    <a:pt x="394" y="66"/>
                  </a:lnTo>
                  <a:lnTo>
                    <a:pt x="372" y="65"/>
                  </a:lnTo>
                  <a:lnTo>
                    <a:pt x="24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550026" y="955030"/>
              <a:ext cx="22225" cy="65088"/>
            </a:xfrm>
            <a:custGeom>
              <a:rect b="b" l="l" r="r" t="t"/>
              <a:pathLst>
                <a:path extrusionOk="0" h="82" w="29">
                  <a:moveTo>
                    <a:pt x="15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2"/>
                  </a:lnTo>
                  <a:lnTo>
                    <a:pt x="29" y="82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523038" y="929630"/>
              <a:ext cx="74613" cy="115888"/>
            </a:xfrm>
            <a:custGeom>
              <a:rect b="b" l="l" r="r" t="t"/>
              <a:pathLst>
                <a:path extrusionOk="0" h="147" w="93">
                  <a:moveTo>
                    <a:pt x="93" y="147"/>
                  </a:moveTo>
                  <a:lnTo>
                    <a:pt x="0" y="1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8" y="1"/>
                  </a:lnTo>
                  <a:lnTo>
                    <a:pt x="67" y="3"/>
                  </a:lnTo>
                  <a:lnTo>
                    <a:pt x="75" y="7"/>
                  </a:lnTo>
                  <a:lnTo>
                    <a:pt x="82" y="12"/>
                  </a:lnTo>
                  <a:lnTo>
                    <a:pt x="87" y="18"/>
                  </a:lnTo>
                  <a:lnTo>
                    <a:pt x="90" y="24"/>
                  </a:lnTo>
                  <a:lnTo>
                    <a:pt x="92" y="31"/>
                  </a:lnTo>
                  <a:lnTo>
                    <a:pt x="93" y="38"/>
                  </a:lnTo>
                  <a:lnTo>
                    <a:pt x="93" y="1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224713" y="2256780"/>
              <a:ext cx="280988" cy="280988"/>
            </a:xfrm>
            <a:custGeom>
              <a:rect b="b" l="l" r="r" t="t"/>
              <a:pathLst>
                <a:path extrusionOk="0" h="354" w="355">
                  <a:moveTo>
                    <a:pt x="355" y="185"/>
                  </a:moveTo>
                  <a:lnTo>
                    <a:pt x="355" y="169"/>
                  </a:lnTo>
                  <a:lnTo>
                    <a:pt x="355" y="169"/>
                  </a:lnTo>
                  <a:lnTo>
                    <a:pt x="340" y="164"/>
                  </a:lnTo>
                  <a:lnTo>
                    <a:pt x="325" y="159"/>
                  </a:lnTo>
                  <a:lnTo>
                    <a:pt x="311" y="153"/>
                  </a:lnTo>
                  <a:lnTo>
                    <a:pt x="297" y="146"/>
                  </a:lnTo>
                  <a:lnTo>
                    <a:pt x="283" y="137"/>
                  </a:lnTo>
                  <a:lnTo>
                    <a:pt x="270" y="128"/>
                  </a:lnTo>
                  <a:lnTo>
                    <a:pt x="259" y="118"/>
                  </a:lnTo>
                  <a:lnTo>
                    <a:pt x="247" y="107"/>
                  </a:lnTo>
                  <a:lnTo>
                    <a:pt x="237" y="96"/>
                  </a:lnTo>
                  <a:lnTo>
                    <a:pt x="226" y="84"/>
                  </a:lnTo>
                  <a:lnTo>
                    <a:pt x="217" y="71"/>
                  </a:lnTo>
                  <a:lnTo>
                    <a:pt x="209" y="58"/>
                  </a:lnTo>
                  <a:lnTo>
                    <a:pt x="202" y="44"/>
                  </a:lnTo>
                  <a:lnTo>
                    <a:pt x="195" y="30"/>
                  </a:lnTo>
                  <a:lnTo>
                    <a:pt x="190" y="15"/>
                  </a:lnTo>
                  <a:lnTo>
                    <a:pt x="186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5" y="15"/>
                  </a:lnTo>
                  <a:lnTo>
                    <a:pt x="160" y="30"/>
                  </a:lnTo>
                  <a:lnTo>
                    <a:pt x="153" y="44"/>
                  </a:lnTo>
                  <a:lnTo>
                    <a:pt x="146" y="58"/>
                  </a:lnTo>
                  <a:lnTo>
                    <a:pt x="138" y="71"/>
                  </a:lnTo>
                  <a:lnTo>
                    <a:pt x="129" y="84"/>
                  </a:lnTo>
                  <a:lnTo>
                    <a:pt x="118" y="96"/>
                  </a:lnTo>
                  <a:lnTo>
                    <a:pt x="108" y="107"/>
                  </a:lnTo>
                  <a:lnTo>
                    <a:pt x="96" y="118"/>
                  </a:lnTo>
                  <a:lnTo>
                    <a:pt x="85" y="128"/>
                  </a:lnTo>
                  <a:lnTo>
                    <a:pt x="72" y="137"/>
                  </a:lnTo>
                  <a:lnTo>
                    <a:pt x="58" y="146"/>
                  </a:lnTo>
                  <a:lnTo>
                    <a:pt x="44" y="153"/>
                  </a:lnTo>
                  <a:lnTo>
                    <a:pt x="30" y="159"/>
                  </a:lnTo>
                  <a:lnTo>
                    <a:pt x="15" y="164"/>
                  </a:lnTo>
                  <a:lnTo>
                    <a:pt x="0" y="169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88"/>
                  </a:lnTo>
                  <a:lnTo>
                    <a:pt x="30" y="194"/>
                  </a:lnTo>
                  <a:lnTo>
                    <a:pt x="44" y="201"/>
                  </a:lnTo>
                  <a:lnTo>
                    <a:pt x="58" y="208"/>
                  </a:lnTo>
                  <a:lnTo>
                    <a:pt x="72" y="216"/>
                  </a:lnTo>
                  <a:lnTo>
                    <a:pt x="85" y="226"/>
                  </a:lnTo>
                  <a:lnTo>
                    <a:pt x="96" y="236"/>
                  </a:lnTo>
                  <a:lnTo>
                    <a:pt x="108" y="246"/>
                  </a:lnTo>
                  <a:lnTo>
                    <a:pt x="118" y="258"/>
                  </a:lnTo>
                  <a:lnTo>
                    <a:pt x="129" y="270"/>
                  </a:lnTo>
                  <a:lnTo>
                    <a:pt x="138" y="282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5" y="339"/>
                  </a:lnTo>
                  <a:lnTo>
                    <a:pt x="169" y="354"/>
                  </a:lnTo>
                  <a:lnTo>
                    <a:pt x="186" y="354"/>
                  </a:lnTo>
                  <a:lnTo>
                    <a:pt x="186" y="354"/>
                  </a:lnTo>
                  <a:lnTo>
                    <a:pt x="190" y="339"/>
                  </a:lnTo>
                  <a:lnTo>
                    <a:pt x="195" y="324"/>
                  </a:lnTo>
                  <a:lnTo>
                    <a:pt x="202" y="310"/>
                  </a:lnTo>
                  <a:lnTo>
                    <a:pt x="209" y="296"/>
                  </a:lnTo>
                  <a:lnTo>
                    <a:pt x="217" y="282"/>
                  </a:lnTo>
                  <a:lnTo>
                    <a:pt x="226" y="270"/>
                  </a:lnTo>
                  <a:lnTo>
                    <a:pt x="237" y="258"/>
                  </a:lnTo>
                  <a:lnTo>
                    <a:pt x="247" y="246"/>
                  </a:lnTo>
                  <a:lnTo>
                    <a:pt x="259" y="236"/>
                  </a:lnTo>
                  <a:lnTo>
                    <a:pt x="270" y="226"/>
                  </a:lnTo>
                  <a:lnTo>
                    <a:pt x="283" y="216"/>
                  </a:lnTo>
                  <a:lnTo>
                    <a:pt x="297" y="208"/>
                  </a:lnTo>
                  <a:lnTo>
                    <a:pt x="311" y="201"/>
                  </a:lnTo>
                  <a:lnTo>
                    <a:pt x="325" y="194"/>
                  </a:lnTo>
                  <a:lnTo>
                    <a:pt x="340" y="188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199313" y="2231380"/>
              <a:ext cx="331788" cy="331788"/>
            </a:xfrm>
            <a:custGeom>
              <a:rect b="b" l="l" r="r" t="t"/>
              <a:pathLst>
                <a:path extrusionOk="0" h="417" w="417">
                  <a:moveTo>
                    <a:pt x="217" y="417"/>
                  </a:moveTo>
                  <a:lnTo>
                    <a:pt x="200" y="417"/>
                  </a:lnTo>
                  <a:lnTo>
                    <a:pt x="200" y="417"/>
                  </a:lnTo>
                  <a:lnTo>
                    <a:pt x="196" y="417"/>
                  </a:lnTo>
                  <a:lnTo>
                    <a:pt x="190" y="416"/>
                  </a:lnTo>
                  <a:lnTo>
                    <a:pt x="185" y="414"/>
                  </a:lnTo>
                  <a:lnTo>
                    <a:pt x="182" y="412"/>
                  </a:lnTo>
                  <a:lnTo>
                    <a:pt x="178" y="408"/>
                  </a:lnTo>
                  <a:lnTo>
                    <a:pt x="175" y="404"/>
                  </a:lnTo>
                  <a:lnTo>
                    <a:pt x="173" y="399"/>
                  </a:lnTo>
                  <a:lnTo>
                    <a:pt x="170" y="394"/>
                  </a:lnTo>
                  <a:lnTo>
                    <a:pt x="170" y="394"/>
                  </a:lnTo>
                  <a:lnTo>
                    <a:pt x="167" y="380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49" y="343"/>
                  </a:lnTo>
                  <a:lnTo>
                    <a:pt x="142" y="332"/>
                  </a:lnTo>
                  <a:lnTo>
                    <a:pt x="134" y="321"/>
                  </a:lnTo>
                  <a:lnTo>
                    <a:pt x="126" y="311"/>
                  </a:lnTo>
                  <a:lnTo>
                    <a:pt x="117" y="300"/>
                  </a:lnTo>
                  <a:lnTo>
                    <a:pt x="107" y="291"/>
                  </a:lnTo>
                  <a:lnTo>
                    <a:pt x="96" y="283"/>
                  </a:lnTo>
                  <a:lnTo>
                    <a:pt x="86" y="275"/>
                  </a:lnTo>
                  <a:lnTo>
                    <a:pt x="74" y="268"/>
                  </a:lnTo>
                  <a:lnTo>
                    <a:pt x="63" y="261"/>
                  </a:lnTo>
                  <a:lnTo>
                    <a:pt x="50" y="255"/>
                  </a:lnTo>
                  <a:lnTo>
                    <a:pt x="37" y="251"/>
                  </a:lnTo>
                  <a:lnTo>
                    <a:pt x="23" y="247"/>
                  </a:lnTo>
                  <a:lnTo>
                    <a:pt x="23" y="247"/>
                  </a:lnTo>
                  <a:lnTo>
                    <a:pt x="19" y="245"/>
                  </a:lnTo>
                  <a:lnTo>
                    <a:pt x="14" y="242"/>
                  </a:lnTo>
                  <a:lnTo>
                    <a:pt x="9" y="239"/>
                  </a:lnTo>
                  <a:lnTo>
                    <a:pt x="6" y="236"/>
                  </a:lnTo>
                  <a:lnTo>
                    <a:pt x="3" y="231"/>
                  </a:lnTo>
                  <a:lnTo>
                    <a:pt x="1" y="226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6"/>
                  </a:lnTo>
                  <a:lnTo>
                    <a:pt x="1" y="190"/>
                  </a:lnTo>
                  <a:lnTo>
                    <a:pt x="3" y="186"/>
                  </a:lnTo>
                  <a:lnTo>
                    <a:pt x="6" y="182"/>
                  </a:lnTo>
                  <a:lnTo>
                    <a:pt x="9" y="178"/>
                  </a:lnTo>
                  <a:lnTo>
                    <a:pt x="14" y="175"/>
                  </a:lnTo>
                  <a:lnTo>
                    <a:pt x="19" y="173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37" y="167"/>
                  </a:lnTo>
                  <a:lnTo>
                    <a:pt x="50" y="163"/>
                  </a:lnTo>
                  <a:lnTo>
                    <a:pt x="63" y="157"/>
                  </a:lnTo>
                  <a:lnTo>
                    <a:pt x="74" y="150"/>
                  </a:lnTo>
                  <a:lnTo>
                    <a:pt x="86" y="143"/>
                  </a:lnTo>
                  <a:lnTo>
                    <a:pt x="96" y="135"/>
                  </a:lnTo>
                  <a:lnTo>
                    <a:pt x="107" y="127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4" y="96"/>
                  </a:lnTo>
                  <a:lnTo>
                    <a:pt x="142" y="86"/>
                  </a:lnTo>
                  <a:lnTo>
                    <a:pt x="149" y="74"/>
                  </a:lnTo>
                  <a:lnTo>
                    <a:pt x="156" y="62"/>
                  </a:lnTo>
                  <a:lnTo>
                    <a:pt x="162" y="50"/>
                  </a:lnTo>
                  <a:lnTo>
                    <a:pt x="167" y="3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3" y="19"/>
                  </a:lnTo>
                  <a:lnTo>
                    <a:pt x="175" y="14"/>
                  </a:lnTo>
                  <a:lnTo>
                    <a:pt x="178" y="10"/>
                  </a:lnTo>
                  <a:lnTo>
                    <a:pt x="182" y="6"/>
                  </a:lnTo>
                  <a:lnTo>
                    <a:pt x="185" y="4"/>
                  </a:lnTo>
                  <a:lnTo>
                    <a:pt x="190" y="1"/>
                  </a:lnTo>
                  <a:lnTo>
                    <a:pt x="196" y="0"/>
                  </a:lnTo>
                  <a:lnTo>
                    <a:pt x="200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7" y="1"/>
                  </a:lnTo>
                  <a:lnTo>
                    <a:pt x="232" y="4"/>
                  </a:lnTo>
                  <a:lnTo>
                    <a:pt x="235" y="6"/>
                  </a:lnTo>
                  <a:lnTo>
                    <a:pt x="240" y="10"/>
                  </a:lnTo>
                  <a:lnTo>
                    <a:pt x="242" y="14"/>
                  </a:lnTo>
                  <a:lnTo>
                    <a:pt x="244" y="19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50" y="36"/>
                  </a:lnTo>
                  <a:lnTo>
                    <a:pt x="255" y="50"/>
                  </a:lnTo>
                  <a:lnTo>
                    <a:pt x="261" y="62"/>
                  </a:lnTo>
                  <a:lnTo>
                    <a:pt x="268" y="74"/>
                  </a:lnTo>
                  <a:lnTo>
                    <a:pt x="275" y="86"/>
                  </a:lnTo>
                  <a:lnTo>
                    <a:pt x="283" y="96"/>
                  </a:lnTo>
                  <a:lnTo>
                    <a:pt x="291" y="107"/>
                  </a:lnTo>
                  <a:lnTo>
                    <a:pt x="300" y="117"/>
                  </a:lnTo>
                  <a:lnTo>
                    <a:pt x="310" y="127"/>
                  </a:lnTo>
                  <a:lnTo>
                    <a:pt x="321" y="135"/>
                  </a:lnTo>
                  <a:lnTo>
                    <a:pt x="331" y="143"/>
                  </a:lnTo>
                  <a:lnTo>
                    <a:pt x="343" y="150"/>
                  </a:lnTo>
                  <a:lnTo>
                    <a:pt x="356" y="157"/>
                  </a:lnTo>
                  <a:lnTo>
                    <a:pt x="367" y="163"/>
                  </a:lnTo>
                  <a:lnTo>
                    <a:pt x="381" y="167"/>
                  </a:lnTo>
                  <a:lnTo>
                    <a:pt x="394" y="171"/>
                  </a:lnTo>
                  <a:lnTo>
                    <a:pt x="394" y="171"/>
                  </a:lnTo>
                  <a:lnTo>
                    <a:pt x="398" y="173"/>
                  </a:lnTo>
                  <a:lnTo>
                    <a:pt x="403" y="175"/>
                  </a:lnTo>
                  <a:lnTo>
                    <a:pt x="408" y="178"/>
                  </a:lnTo>
                  <a:lnTo>
                    <a:pt x="411" y="182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17" y="196"/>
                  </a:lnTo>
                  <a:lnTo>
                    <a:pt x="417" y="201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22"/>
                  </a:lnTo>
                  <a:lnTo>
                    <a:pt x="416" y="226"/>
                  </a:lnTo>
                  <a:lnTo>
                    <a:pt x="414" y="231"/>
                  </a:lnTo>
                  <a:lnTo>
                    <a:pt x="411" y="236"/>
                  </a:lnTo>
                  <a:lnTo>
                    <a:pt x="408" y="239"/>
                  </a:lnTo>
                  <a:lnTo>
                    <a:pt x="403" y="242"/>
                  </a:lnTo>
                  <a:lnTo>
                    <a:pt x="398" y="245"/>
                  </a:lnTo>
                  <a:lnTo>
                    <a:pt x="394" y="247"/>
                  </a:lnTo>
                  <a:lnTo>
                    <a:pt x="394" y="247"/>
                  </a:lnTo>
                  <a:lnTo>
                    <a:pt x="381" y="251"/>
                  </a:lnTo>
                  <a:lnTo>
                    <a:pt x="367" y="255"/>
                  </a:lnTo>
                  <a:lnTo>
                    <a:pt x="356" y="261"/>
                  </a:lnTo>
                  <a:lnTo>
                    <a:pt x="343" y="268"/>
                  </a:lnTo>
                  <a:lnTo>
                    <a:pt x="331" y="275"/>
                  </a:lnTo>
                  <a:lnTo>
                    <a:pt x="321" y="283"/>
                  </a:lnTo>
                  <a:lnTo>
                    <a:pt x="310" y="291"/>
                  </a:lnTo>
                  <a:lnTo>
                    <a:pt x="300" y="300"/>
                  </a:lnTo>
                  <a:lnTo>
                    <a:pt x="291" y="311"/>
                  </a:lnTo>
                  <a:lnTo>
                    <a:pt x="283" y="321"/>
                  </a:lnTo>
                  <a:lnTo>
                    <a:pt x="275" y="332"/>
                  </a:lnTo>
                  <a:lnTo>
                    <a:pt x="268" y="343"/>
                  </a:lnTo>
                  <a:lnTo>
                    <a:pt x="261" y="355"/>
                  </a:lnTo>
                  <a:lnTo>
                    <a:pt x="255" y="368"/>
                  </a:lnTo>
                  <a:lnTo>
                    <a:pt x="250" y="380"/>
                  </a:lnTo>
                  <a:lnTo>
                    <a:pt x="247" y="394"/>
                  </a:lnTo>
                  <a:lnTo>
                    <a:pt x="247" y="394"/>
                  </a:lnTo>
                  <a:lnTo>
                    <a:pt x="244" y="399"/>
                  </a:lnTo>
                  <a:lnTo>
                    <a:pt x="242" y="404"/>
                  </a:lnTo>
                  <a:lnTo>
                    <a:pt x="240" y="408"/>
                  </a:lnTo>
                  <a:lnTo>
                    <a:pt x="235" y="412"/>
                  </a:lnTo>
                  <a:lnTo>
                    <a:pt x="232" y="414"/>
                  </a:lnTo>
                  <a:lnTo>
                    <a:pt x="227" y="416"/>
                  </a:lnTo>
                  <a:lnTo>
                    <a:pt x="221" y="417"/>
                  </a:lnTo>
                  <a:lnTo>
                    <a:pt x="217" y="417"/>
                  </a:lnTo>
                  <a:lnTo>
                    <a:pt x="217" y="417"/>
                  </a:lnTo>
                  <a:close/>
                  <a:moveTo>
                    <a:pt x="97" y="209"/>
                  </a:moveTo>
                  <a:lnTo>
                    <a:pt x="97" y="209"/>
                  </a:lnTo>
                  <a:lnTo>
                    <a:pt x="115" y="219"/>
                  </a:lnTo>
                  <a:lnTo>
                    <a:pt x="131" y="230"/>
                  </a:lnTo>
                  <a:lnTo>
                    <a:pt x="147" y="242"/>
                  </a:lnTo>
                  <a:lnTo>
                    <a:pt x="161" y="256"/>
                  </a:lnTo>
                  <a:lnTo>
                    <a:pt x="175" y="270"/>
                  </a:lnTo>
                  <a:lnTo>
                    <a:pt x="188" y="286"/>
                  </a:lnTo>
                  <a:lnTo>
                    <a:pt x="198" y="303"/>
                  </a:lnTo>
                  <a:lnTo>
                    <a:pt x="209" y="320"/>
                  </a:lnTo>
                  <a:lnTo>
                    <a:pt x="209" y="320"/>
                  </a:lnTo>
                  <a:lnTo>
                    <a:pt x="219" y="303"/>
                  </a:lnTo>
                  <a:lnTo>
                    <a:pt x="229" y="286"/>
                  </a:lnTo>
                  <a:lnTo>
                    <a:pt x="242" y="270"/>
                  </a:lnTo>
                  <a:lnTo>
                    <a:pt x="256" y="256"/>
                  </a:lnTo>
                  <a:lnTo>
                    <a:pt x="270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20" y="209"/>
                  </a:lnTo>
                  <a:lnTo>
                    <a:pt x="320" y="209"/>
                  </a:lnTo>
                  <a:lnTo>
                    <a:pt x="302" y="198"/>
                  </a:lnTo>
                  <a:lnTo>
                    <a:pt x="286" y="188"/>
                  </a:lnTo>
                  <a:lnTo>
                    <a:pt x="270" y="175"/>
                  </a:lnTo>
                  <a:lnTo>
                    <a:pt x="256" y="161"/>
                  </a:lnTo>
                  <a:lnTo>
                    <a:pt x="242" y="147"/>
                  </a:lnTo>
                  <a:lnTo>
                    <a:pt x="229" y="131"/>
                  </a:lnTo>
                  <a:lnTo>
                    <a:pt x="219" y="115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198" y="115"/>
                  </a:lnTo>
                  <a:lnTo>
                    <a:pt x="188" y="131"/>
                  </a:lnTo>
                  <a:lnTo>
                    <a:pt x="175" y="147"/>
                  </a:lnTo>
                  <a:lnTo>
                    <a:pt x="161" y="161"/>
                  </a:lnTo>
                  <a:lnTo>
                    <a:pt x="147" y="175"/>
                  </a:lnTo>
                  <a:lnTo>
                    <a:pt x="131" y="188"/>
                  </a:lnTo>
                  <a:lnTo>
                    <a:pt x="115" y="198"/>
                  </a:lnTo>
                  <a:lnTo>
                    <a:pt x="97" y="209"/>
                  </a:lnTo>
                  <a:lnTo>
                    <a:pt x="97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043488" y="1086793"/>
              <a:ext cx="282575" cy="280988"/>
            </a:xfrm>
            <a:custGeom>
              <a:rect b="b" l="l" r="r" t="t"/>
              <a:pathLst>
                <a:path extrusionOk="0" h="354" w="355">
                  <a:moveTo>
                    <a:pt x="355" y="185"/>
                  </a:moveTo>
                  <a:lnTo>
                    <a:pt x="355" y="170"/>
                  </a:lnTo>
                  <a:lnTo>
                    <a:pt x="355" y="170"/>
                  </a:lnTo>
                  <a:lnTo>
                    <a:pt x="339" y="165"/>
                  </a:lnTo>
                  <a:lnTo>
                    <a:pt x="325" y="160"/>
                  </a:lnTo>
                  <a:lnTo>
                    <a:pt x="310" y="153"/>
                  </a:lnTo>
                  <a:lnTo>
                    <a:pt x="296" y="146"/>
                  </a:lnTo>
                  <a:lnTo>
                    <a:pt x="284" y="138"/>
                  </a:lnTo>
                  <a:lnTo>
                    <a:pt x="271" y="128"/>
                  </a:lnTo>
                  <a:lnTo>
                    <a:pt x="258" y="118"/>
                  </a:lnTo>
                  <a:lnTo>
                    <a:pt x="247" y="108"/>
                  </a:lnTo>
                  <a:lnTo>
                    <a:pt x="236" y="96"/>
                  </a:lnTo>
                  <a:lnTo>
                    <a:pt x="227" y="84"/>
                  </a:lnTo>
                  <a:lnTo>
                    <a:pt x="218" y="72"/>
                  </a:lnTo>
                  <a:lnTo>
                    <a:pt x="210" y="59"/>
                  </a:lnTo>
                  <a:lnTo>
                    <a:pt x="201" y="45"/>
                  </a:lnTo>
                  <a:lnTo>
                    <a:pt x="196" y="30"/>
                  </a:lnTo>
                  <a:lnTo>
                    <a:pt x="190" y="15"/>
                  </a:lnTo>
                  <a:lnTo>
                    <a:pt x="185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5"/>
                  </a:lnTo>
                  <a:lnTo>
                    <a:pt x="160" y="30"/>
                  </a:lnTo>
                  <a:lnTo>
                    <a:pt x="153" y="45"/>
                  </a:lnTo>
                  <a:lnTo>
                    <a:pt x="146" y="59"/>
                  </a:lnTo>
                  <a:lnTo>
                    <a:pt x="138" y="72"/>
                  </a:lnTo>
                  <a:lnTo>
                    <a:pt x="128" y="84"/>
                  </a:lnTo>
                  <a:lnTo>
                    <a:pt x="119" y="96"/>
                  </a:lnTo>
                  <a:lnTo>
                    <a:pt x="108" y="108"/>
                  </a:lnTo>
                  <a:lnTo>
                    <a:pt x="97" y="118"/>
                  </a:lnTo>
                  <a:lnTo>
                    <a:pt x="84" y="128"/>
                  </a:lnTo>
                  <a:lnTo>
                    <a:pt x="72" y="138"/>
                  </a:lnTo>
                  <a:lnTo>
                    <a:pt x="59" y="146"/>
                  </a:lnTo>
                  <a:lnTo>
                    <a:pt x="45" y="153"/>
                  </a:lnTo>
                  <a:lnTo>
                    <a:pt x="30" y="160"/>
                  </a:lnTo>
                  <a:lnTo>
                    <a:pt x="15" y="165"/>
                  </a:lnTo>
                  <a:lnTo>
                    <a:pt x="0" y="17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90"/>
                  </a:lnTo>
                  <a:lnTo>
                    <a:pt x="30" y="196"/>
                  </a:lnTo>
                  <a:lnTo>
                    <a:pt x="45" y="201"/>
                  </a:lnTo>
                  <a:lnTo>
                    <a:pt x="59" y="210"/>
                  </a:lnTo>
                  <a:lnTo>
                    <a:pt x="72" y="218"/>
                  </a:lnTo>
                  <a:lnTo>
                    <a:pt x="84" y="227"/>
                  </a:lnTo>
                  <a:lnTo>
                    <a:pt x="97" y="236"/>
                  </a:lnTo>
                  <a:lnTo>
                    <a:pt x="108" y="247"/>
                  </a:lnTo>
                  <a:lnTo>
                    <a:pt x="119" y="258"/>
                  </a:lnTo>
                  <a:lnTo>
                    <a:pt x="128" y="270"/>
                  </a:lnTo>
                  <a:lnTo>
                    <a:pt x="138" y="283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6" y="339"/>
                  </a:lnTo>
                  <a:lnTo>
                    <a:pt x="170" y="354"/>
                  </a:lnTo>
                  <a:lnTo>
                    <a:pt x="185" y="354"/>
                  </a:lnTo>
                  <a:lnTo>
                    <a:pt x="185" y="354"/>
                  </a:lnTo>
                  <a:lnTo>
                    <a:pt x="190" y="339"/>
                  </a:lnTo>
                  <a:lnTo>
                    <a:pt x="196" y="324"/>
                  </a:lnTo>
                  <a:lnTo>
                    <a:pt x="201" y="310"/>
                  </a:lnTo>
                  <a:lnTo>
                    <a:pt x="210" y="296"/>
                  </a:lnTo>
                  <a:lnTo>
                    <a:pt x="218" y="283"/>
                  </a:lnTo>
                  <a:lnTo>
                    <a:pt x="227" y="270"/>
                  </a:lnTo>
                  <a:lnTo>
                    <a:pt x="236" y="258"/>
                  </a:lnTo>
                  <a:lnTo>
                    <a:pt x="247" y="247"/>
                  </a:lnTo>
                  <a:lnTo>
                    <a:pt x="258" y="236"/>
                  </a:lnTo>
                  <a:lnTo>
                    <a:pt x="271" y="227"/>
                  </a:lnTo>
                  <a:lnTo>
                    <a:pt x="284" y="218"/>
                  </a:lnTo>
                  <a:lnTo>
                    <a:pt x="296" y="210"/>
                  </a:lnTo>
                  <a:lnTo>
                    <a:pt x="310" y="201"/>
                  </a:lnTo>
                  <a:lnTo>
                    <a:pt x="324" y="196"/>
                  </a:lnTo>
                  <a:lnTo>
                    <a:pt x="339" y="190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019676" y="1061393"/>
              <a:ext cx="331788" cy="331788"/>
            </a:xfrm>
            <a:custGeom>
              <a:rect b="b" l="l" r="r" t="t"/>
              <a:pathLst>
                <a:path extrusionOk="0" h="418" w="418">
                  <a:moveTo>
                    <a:pt x="216" y="418"/>
                  </a:moveTo>
                  <a:lnTo>
                    <a:pt x="201" y="418"/>
                  </a:lnTo>
                  <a:lnTo>
                    <a:pt x="201" y="418"/>
                  </a:lnTo>
                  <a:lnTo>
                    <a:pt x="195" y="417"/>
                  </a:lnTo>
                  <a:lnTo>
                    <a:pt x="191" y="415"/>
                  </a:lnTo>
                  <a:lnTo>
                    <a:pt x="186" y="413"/>
                  </a:lnTo>
                  <a:lnTo>
                    <a:pt x="181" y="411"/>
                  </a:lnTo>
                  <a:lnTo>
                    <a:pt x="178" y="407"/>
                  </a:lnTo>
                  <a:lnTo>
                    <a:pt x="174" y="403"/>
                  </a:lnTo>
                  <a:lnTo>
                    <a:pt x="172" y="399"/>
                  </a:lnTo>
                  <a:lnTo>
                    <a:pt x="170" y="393"/>
                  </a:lnTo>
                  <a:lnTo>
                    <a:pt x="170" y="393"/>
                  </a:lnTo>
                  <a:lnTo>
                    <a:pt x="166" y="381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50" y="342"/>
                  </a:lnTo>
                  <a:lnTo>
                    <a:pt x="142" y="331"/>
                  </a:lnTo>
                  <a:lnTo>
                    <a:pt x="135" y="320"/>
                  </a:lnTo>
                  <a:lnTo>
                    <a:pt x="126" y="310"/>
                  </a:lnTo>
                  <a:lnTo>
                    <a:pt x="117" y="300"/>
                  </a:lnTo>
                  <a:lnTo>
                    <a:pt x="107" y="290"/>
                  </a:lnTo>
                  <a:lnTo>
                    <a:pt x="97" y="282"/>
                  </a:lnTo>
                  <a:lnTo>
                    <a:pt x="85" y="274"/>
                  </a:lnTo>
                  <a:lnTo>
                    <a:pt x="74" y="267"/>
                  </a:lnTo>
                  <a:lnTo>
                    <a:pt x="62" y="261"/>
                  </a:lnTo>
                  <a:lnTo>
                    <a:pt x="49" y="256"/>
                  </a:lnTo>
                  <a:lnTo>
                    <a:pt x="37" y="251"/>
                  </a:lnTo>
                  <a:lnTo>
                    <a:pt x="23" y="246"/>
                  </a:lnTo>
                  <a:lnTo>
                    <a:pt x="23" y="246"/>
                  </a:lnTo>
                  <a:lnTo>
                    <a:pt x="18" y="245"/>
                  </a:lnTo>
                  <a:lnTo>
                    <a:pt x="13" y="243"/>
                  </a:lnTo>
                  <a:lnTo>
                    <a:pt x="10" y="239"/>
                  </a:lnTo>
                  <a:lnTo>
                    <a:pt x="7" y="236"/>
                  </a:lnTo>
                  <a:lnTo>
                    <a:pt x="3" y="231"/>
                  </a:lnTo>
                  <a:lnTo>
                    <a:pt x="2" y="227"/>
                  </a:lnTo>
                  <a:lnTo>
                    <a:pt x="0" y="222"/>
                  </a:lnTo>
                  <a:lnTo>
                    <a:pt x="0" y="216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5"/>
                  </a:lnTo>
                  <a:lnTo>
                    <a:pt x="2" y="191"/>
                  </a:lnTo>
                  <a:lnTo>
                    <a:pt x="3" y="186"/>
                  </a:lnTo>
                  <a:lnTo>
                    <a:pt x="7" y="181"/>
                  </a:lnTo>
                  <a:lnTo>
                    <a:pt x="10" y="178"/>
                  </a:lnTo>
                  <a:lnTo>
                    <a:pt x="13" y="174"/>
                  </a:lnTo>
                  <a:lnTo>
                    <a:pt x="18" y="172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37" y="166"/>
                  </a:lnTo>
                  <a:lnTo>
                    <a:pt x="49" y="162"/>
                  </a:lnTo>
                  <a:lnTo>
                    <a:pt x="62" y="156"/>
                  </a:lnTo>
                  <a:lnTo>
                    <a:pt x="74" y="150"/>
                  </a:lnTo>
                  <a:lnTo>
                    <a:pt x="85" y="142"/>
                  </a:lnTo>
                  <a:lnTo>
                    <a:pt x="97" y="135"/>
                  </a:lnTo>
                  <a:lnTo>
                    <a:pt x="107" y="126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5" y="97"/>
                  </a:lnTo>
                  <a:lnTo>
                    <a:pt x="142" y="85"/>
                  </a:lnTo>
                  <a:lnTo>
                    <a:pt x="150" y="74"/>
                  </a:lnTo>
                  <a:lnTo>
                    <a:pt x="156" y="62"/>
                  </a:lnTo>
                  <a:lnTo>
                    <a:pt x="162" y="49"/>
                  </a:lnTo>
                  <a:lnTo>
                    <a:pt x="166" y="37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2" y="18"/>
                  </a:lnTo>
                  <a:lnTo>
                    <a:pt x="174" y="13"/>
                  </a:lnTo>
                  <a:lnTo>
                    <a:pt x="178" y="10"/>
                  </a:lnTo>
                  <a:lnTo>
                    <a:pt x="181" y="6"/>
                  </a:lnTo>
                  <a:lnTo>
                    <a:pt x="186" y="3"/>
                  </a:lnTo>
                  <a:lnTo>
                    <a:pt x="191" y="1"/>
                  </a:lnTo>
                  <a:lnTo>
                    <a:pt x="195" y="0"/>
                  </a:lnTo>
                  <a:lnTo>
                    <a:pt x="201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22" y="0"/>
                  </a:lnTo>
                  <a:lnTo>
                    <a:pt x="227" y="1"/>
                  </a:lnTo>
                  <a:lnTo>
                    <a:pt x="231" y="3"/>
                  </a:lnTo>
                  <a:lnTo>
                    <a:pt x="236" y="6"/>
                  </a:lnTo>
                  <a:lnTo>
                    <a:pt x="239" y="10"/>
                  </a:lnTo>
                  <a:lnTo>
                    <a:pt x="243" y="13"/>
                  </a:lnTo>
                  <a:lnTo>
                    <a:pt x="245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51" y="37"/>
                  </a:lnTo>
                  <a:lnTo>
                    <a:pt x="256" y="49"/>
                  </a:lnTo>
                  <a:lnTo>
                    <a:pt x="261" y="62"/>
                  </a:lnTo>
                  <a:lnTo>
                    <a:pt x="267" y="74"/>
                  </a:lnTo>
                  <a:lnTo>
                    <a:pt x="274" y="85"/>
                  </a:lnTo>
                  <a:lnTo>
                    <a:pt x="282" y="97"/>
                  </a:lnTo>
                  <a:lnTo>
                    <a:pt x="291" y="107"/>
                  </a:lnTo>
                  <a:lnTo>
                    <a:pt x="301" y="117"/>
                  </a:lnTo>
                  <a:lnTo>
                    <a:pt x="310" y="126"/>
                  </a:lnTo>
                  <a:lnTo>
                    <a:pt x="320" y="135"/>
                  </a:lnTo>
                  <a:lnTo>
                    <a:pt x="332" y="142"/>
                  </a:lnTo>
                  <a:lnTo>
                    <a:pt x="344" y="150"/>
                  </a:lnTo>
                  <a:lnTo>
                    <a:pt x="355" y="156"/>
                  </a:lnTo>
                  <a:lnTo>
                    <a:pt x="368" y="162"/>
                  </a:lnTo>
                  <a:lnTo>
                    <a:pt x="381" y="166"/>
                  </a:lnTo>
                  <a:lnTo>
                    <a:pt x="393" y="170"/>
                  </a:lnTo>
                  <a:lnTo>
                    <a:pt x="393" y="170"/>
                  </a:lnTo>
                  <a:lnTo>
                    <a:pt x="399" y="172"/>
                  </a:lnTo>
                  <a:lnTo>
                    <a:pt x="404" y="174"/>
                  </a:lnTo>
                  <a:lnTo>
                    <a:pt x="407" y="178"/>
                  </a:lnTo>
                  <a:lnTo>
                    <a:pt x="411" y="181"/>
                  </a:lnTo>
                  <a:lnTo>
                    <a:pt x="413" y="186"/>
                  </a:lnTo>
                  <a:lnTo>
                    <a:pt x="415" y="191"/>
                  </a:lnTo>
                  <a:lnTo>
                    <a:pt x="417" y="195"/>
                  </a:lnTo>
                  <a:lnTo>
                    <a:pt x="418" y="201"/>
                  </a:lnTo>
                  <a:lnTo>
                    <a:pt x="418" y="216"/>
                  </a:lnTo>
                  <a:lnTo>
                    <a:pt x="418" y="216"/>
                  </a:lnTo>
                  <a:lnTo>
                    <a:pt x="417" y="222"/>
                  </a:lnTo>
                  <a:lnTo>
                    <a:pt x="415" y="227"/>
                  </a:lnTo>
                  <a:lnTo>
                    <a:pt x="413" y="231"/>
                  </a:lnTo>
                  <a:lnTo>
                    <a:pt x="411" y="236"/>
                  </a:lnTo>
                  <a:lnTo>
                    <a:pt x="407" y="239"/>
                  </a:lnTo>
                  <a:lnTo>
                    <a:pt x="404" y="243"/>
                  </a:lnTo>
                  <a:lnTo>
                    <a:pt x="399" y="245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81" y="251"/>
                  </a:lnTo>
                  <a:lnTo>
                    <a:pt x="368" y="256"/>
                  </a:lnTo>
                  <a:lnTo>
                    <a:pt x="355" y="261"/>
                  </a:lnTo>
                  <a:lnTo>
                    <a:pt x="344" y="267"/>
                  </a:lnTo>
                  <a:lnTo>
                    <a:pt x="332" y="274"/>
                  </a:lnTo>
                  <a:lnTo>
                    <a:pt x="320" y="282"/>
                  </a:lnTo>
                  <a:lnTo>
                    <a:pt x="310" y="290"/>
                  </a:lnTo>
                  <a:lnTo>
                    <a:pt x="301" y="300"/>
                  </a:lnTo>
                  <a:lnTo>
                    <a:pt x="291" y="310"/>
                  </a:lnTo>
                  <a:lnTo>
                    <a:pt x="282" y="320"/>
                  </a:lnTo>
                  <a:lnTo>
                    <a:pt x="274" y="331"/>
                  </a:lnTo>
                  <a:lnTo>
                    <a:pt x="267" y="342"/>
                  </a:lnTo>
                  <a:lnTo>
                    <a:pt x="261" y="355"/>
                  </a:lnTo>
                  <a:lnTo>
                    <a:pt x="256" y="368"/>
                  </a:lnTo>
                  <a:lnTo>
                    <a:pt x="251" y="381"/>
                  </a:lnTo>
                  <a:lnTo>
                    <a:pt x="246" y="393"/>
                  </a:lnTo>
                  <a:lnTo>
                    <a:pt x="246" y="393"/>
                  </a:lnTo>
                  <a:lnTo>
                    <a:pt x="245" y="399"/>
                  </a:lnTo>
                  <a:lnTo>
                    <a:pt x="243" y="403"/>
                  </a:lnTo>
                  <a:lnTo>
                    <a:pt x="239" y="407"/>
                  </a:lnTo>
                  <a:lnTo>
                    <a:pt x="236" y="411"/>
                  </a:lnTo>
                  <a:lnTo>
                    <a:pt x="231" y="413"/>
                  </a:lnTo>
                  <a:lnTo>
                    <a:pt x="227" y="415"/>
                  </a:lnTo>
                  <a:lnTo>
                    <a:pt x="222" y="417"/>
                  </a:lnTo>
                  <a:lnTo>
                    <a:pt x="216" y="418"/>
                  </a:lnTo>
                  <a:lnTo>
                    <a:pt x="216" y="418"/>
                  </a:lnTo>
                  <a:close/>
                  <a:moveTo>
                    <a:pt x="97" y="208"/>
                  </a:moveTo>
                  <a:lnTo>
                    <a:pt x="97" y="208"/>
                  </a:lnTo>
                  <a:lnTo>
                    <a:pt x="114" y="219"/>
                  </a:lnTo>
                  <a:lnTo>
                    <a:pt x="132" y="230"/>
                  </a:lnTo>
                  <a:lnTo>
                    <a:pt x="147" y="242"/>
                  </a:lnTo>
                  <a:lnTo>
                    <a:pt x="162" y="256"/>
                  </a:lnTo>
                  <a:lnTo>
                    <a:pt x="174" y="271"/>
                  </a:lnTo>
                  <a:lnTo>
                    <a:pt x="187" y="286"/>
                  </a:lnTo>
                  <a:lnTo>
                    <a:pt x="199" y="302"/>
                  </a:lnTo>
                  <a:lnTo>
                    <a:pt x="208" y="319"/>
                  </a:lnTo>
                  <a:lnTo>
                    <a:pt x="208" y="319"/>
                  </a:lnTo>
                  <a:lnTo>
                    <a:pt x="219" y="302"/>
                  </a:lnTo>
                  <a:lnTo>
                    <a:pt x="230" y="286"/>
                  </a:lnTo>
                  <a:lnTo>
                    <a:pt x="243" y="271"/>
                  </a:lnTo>
                  <a:lnTo>
                    <a:pt x="256" y="256"/>
                  </a:lnTo>
                  <a:lnTo>
                    <a:pt x="271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19" y="208"/>
                  </a:lnTo>
                  <a:lnTo>
                    <a:pt x="319" y="208"/>
                  </a:lnTo>
                  <a:lnTo>
                    <a:pt x="302" y="199"/>
                  </a:lnTo>
                  <a:lnTo>
                    <a:pt x="286" y="187"/>
                  </a:lnTo>
                  <a:lnTo>
                    <a:pt x="271" y="174"/>
                  </a:lnTo>
                  <a:lnTo>
                    <a:pt x="256" y="161"/>
                  </a:lnTo>
                  <a:lnTo>
                    <a:pt x="243" y="147"/>
                  </a:lnTo>
                  <a:lnTo>
                    <a:pt x="230" y="130"/>
                  </a:lnTo>
                  <a:lnTo>
                    <a:pt x="219" y="114"/>
                  </a:lnTo>
                  <a:lnTo>
                    <a:pt x="208" y="97"/>
                  </a:lnTo>
                  <a:lnTo>
                    <a:pt x="208" y="97"/>
                  </a:lnTo>
                  <a:lnTo>
                    <a:pt x="199" y="114"/>
                  </a:lnTo>
                  <a:lnTo>
                    <a:pt x="187" y="130"/>
                  </a:lnTo>
                  <a:lnTo>
                    <a:pt x="174" y="147"/>
                  </a:lnTo>
                  <a:lnTo>
                    <a:pt x="162" y="161"/>
                  </a:lnTo>
                  <a:lnTo>
                    <a:pt x="147" y="174"/>
                  </a:lnTo>
                  <a:lnTo>
                    <a:pt x="132" y="187"/>
                  </a:lnTo>
                  <a:lnTo>
                    <a:pt x="114" y="199"/>
                  </a:lnTo>
                  <a:lnTo>
                    <a:pt x="97" y="208"/>
                  </a:lnTo>
                  <a:lnTo>
                    <a:pt x="97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8245476" y="3474393"/>
              <a:ext cx="257175" cy="255588"/>
            </a:xfrm>
            <a:custGeom>
              <a:rect b="b" l="l" r="r" t="t"/>
              <a:pathLst>
                <a:path extrusionOk="0" h="322" w="323">
                  <a:moveTo>
                    <a:pt x="323" y="168"/>
                  </a:moveTo>
                  <a:lnTo>
                    <a:pt x="323" y="154"/>
                  </a:lnTo>
                  <a:lnTo>
                    <a:pt x="323" y="154"/>
                  </a:lnTo>
                  <a:lnTo>
                    <a:pt x="309" y="150"/>
                  </a:lnTo>
                  <a:lnTo>
                    <a:pt x="296" y="144"/>
                  </a:lnTo>
                  <a:lnTo>
                    <a:pt x="283" y="139"/>
                  </a:lnTo>
                  <a:lnTo>
                    <a:pt x="270" y="132"/>
                  </a:lnTo>
                  <a:lnTo>
                    <a:pt x="259" y="125"/>
                  </a:lnTo>
                  <a:lnTo>
                    <a:pt x="247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6"/>
                  </a:lnTo>
                  <a:lnTo>
                    <a:pt x="198" y="65"/>
                  </a:lnTo>
                  <a:lnTo>
                    <a:pt x="191" y="53"/>
                  </a:lnTo>
                  <a:lnTo>
                    <a:pt x="184" y="40"/>
                  </a:lnTo>
                  <a:lnTo>
                    <a:pt x="179" y="27"/>
                  </a:lnTo>
                  <a:lnTo>
                    <a:pt x="173" y="14"/>
                  </a:lnTo>
                  <a:lnTo>
                    <a:pt x="16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1" y="14"/>
                  </a:lnTo>
                  <a:lnTo>
                    <a:pt x="146" y="27"/>
                  </a:lnTo>
                  <a:lnTo>
                    <a:pt x="140" y="40"/>
                  </a:lnTo>
                  <a:lnTo>
                    <a:pt x="133" y="53"/>
                  </a:lnTo>
                  <a:lnTo>
                    <a:pt x="125" y="65"/>
                  </a:lnTo>
                  <a:lnTo>
                    <a:pt x="117" y="76"/>
                  </a:lnTo>
                  <a:lnTo>
                    <a:pt x="109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2"/>
                  </a:lnTo>
                  <a:lnTo>
                    <a:pt x="42" y="139"/>
                  </a:lnTo>
                  <a:lnTo>
                    <a:pt x="28" y="144"/>
                  </a:lnTo>
                  <a:lnTo>
                    <a:pt x="15" y="150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5" y="172"/>
                  </a:lnTo>
                  <a:lnTo>
                    <a:pt x="28" y="177"/>
                  </a:lnTo>
                  <a:lnTo>
                    <a:pt x="42" y="183"/>
                  </a:lnTo>
                  <a:lnTo>
                    <a:pt x="53" y="190"/>
                  </a:lnTo>
                  <a:lnTo>
                    <a:pt x="66" y="197"/>
                  </a:lnTo>
                  <a:lnTo>
                    <a:pt x="78" y="206"/>
                  </a:lnTo>
                  <a:lnTo>
                    <a:pt x="88" y="214"/>
                  </a:lnTo>
                  <a:lnTo>
                    <a:pt x="99" y="224"/>
                  </a:lnTo>
                  <a:lnTo>
                    <a:pt x="109" y="235"/>
                  </a:lnTo>
                  <a:lnTo>
                    <a:pt x="117" y="245"/>
                  </a:lnTo>
                  <a:lnTo>
                    <a:pt x="125" y="257"/>
                  </a:lnTo>
                  <a:lnTo>
                    <a:pt x="133" y="270"/>
                  </a:lnTo>
                  <a:lnTo>
                    <a:pt x="140" y="281"/>
                  </a:lnTo>
                  <a:lnTo>
                    <a:pt x="146" y="295"/>
                  </a:lnTo>
                  <a:lnTo>
                    <a:pt x="151" y="308"/>
                  </a:lnTo>
                  <a:lnTo>
                    <a:pt x="155" y="322"/>
                  </a:lnTo>
                  <a:lnTo>
                    <a:pt x="169" y="322"/>
                  </a:lnTo>
                  <a:lnTo>
                    <a:pt x="169" y="322"/>
                  </a:lnTo>
                  <a:lnTo>
                    <a:pt x="173" y="308"/>
                  </a:lnTo>
                  <a:lnTo>
                    <a:pt x="179" y="295"/>
                  </a:lnTo>
                  <a:lnTo>
                    <a:pt x="184" y="281"/>
                  </a:lnTo>
                  <a:lnTo>
                    <a:pt x="191" y="270"/>
                  </a:lnTo>
                  <a:lnTo>
                    <a:pt x="198" y="257"/>
                  </a:lnTo>
                  <a:lnTo>
                    <a:pt x="206" y="245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4"/>
                  </a:lnTo>
                  <a:lnTo>
                    <a:pt x="247" y="206"/>
                  </a:lnTo>
                  <a:lnTo>
                    <a:pt x="259" y="197"/>
                  </a:lnTo>
                  <a:lnTo>
                    <a:pt x="270" y="190"/>
                  </a:lnTo>
                  <a:lnTo>
                    <a:pt x="283" y="183"/>
                  </a:lnTo>
                  <a:lnTo>
                    <a:pt x="296" y="177"/>
                  </a:lnTo>
                  <a:lnTo>
                    <a:pt x="309" y="172"/>
                  </a:lnTo>
                  <a:lnTo>
                    <a:pt x="323" y="168"/>
                  </a:lnTo>
                  <a:lnTo>
                    <a:pt x="323" y="16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8220076" y="3448993"/>
              <a:ext cx="306388" cy="306388"/>
            </a:xfrm>
            <a:custGeom>
              <a:rect b="b" l="l" r="r" t="t"/>
              <a:pathLst>
                <a:path extrusionOk="0" h="386" w="386">
                  <a:moveTo>
                    <a:pt x="200" y="386"/>
                  </a:moveTo>
                  <a:lnTo>
                    <a:pt x="186" y="386"/>
                  </a:lnTo>
                  <a:lnTo>
                    <a:pt x="186" y="386"/>
                  </a:lnTo>
                  <a:lnTo>
                    <a:pt x="181" y="385"/>
                  </a:lnTo>
                  <a:lnTo>
                    <a:pt x="176" y="384"/>
                  </a:lnTo>
                  <a:lnTo>
                    <a:pt x="171" y="382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1"/>
                  </a:lnTo>
                  <a:lnTo>
                    <a:pt x="157" y="368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2" y="350"/>
                  </a:lnTo>
                  <a:lnTo>
                    <a:pt x="148" y="339"/>
                  </a:lnTo>
                  <a:lnTo>
                    <a:pt x="142" y="327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7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2"/>
                  </a:lnTo>
                  <a:lnTo>
                    <a:pt x="80" y="255"/>
                  </a:lnTo>
                  <a:lnTo>
                    <a:pt x="69" y="248"/>
                  </a:lnTo>
                  <a:lnTo>
                    <a:pt x="59" y="244"/>
                  </a:lnTo>
                  <a:lnTo>
                    <a:pt x="47" y="238"/>
                  </a:lnTo>
                  <a:lnTo>
                    <a:pt x="36" y="23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18" y="229"/>
                  </a:lnTo>
                  <a:lnTo>
                    <a:pt x="14" y="226"/>
                  </a:lnTo>
                  <a:lnTo>
                    <a:pt x="10" y="223"/>
                  </a:lnTo>
                  <a:lnTo>
                    <a:pt x="7" y="219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5"/>
                  </a:lnTo>
                  <a:lnTo>
                    <a:pt x="0" y="200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81"/>
                  </a:lnTo>
                  <a:lnTo>
                    <a:pt x="2" y="175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10" y="163"/>
                  </a:lnTo>
                  <a:lnTo>
                    <a:pt x="14" y="160"/>
                  </a:lnTo>
                  <a:lnTo>
                    <a:pt x="18" y="157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36" y="152"/>
                  </a:lnTo>
                  <a:lnTo>
                    <a:pt x="47" y="148"/>
                  </a:lnTo>
                  <a:lnTo>
                    <a:pt x="59" y="143"/>
                  </a:lnTo>
                  <a:lnTo>
                    <a:pt x="69" y="137"/>
                  </a:lnTo>
                  <a:lnTo>
                    <a:pt x="80" y="130"/>
                  </a:lnTo>
                  <a:lnTo>
                    <a:pt x="89" y="123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90"/>
                  </a:lnTo>
                  <a:lnTo>
                    <a:pt x="131" y="79"/>
                  </a:lnTo>
                  <a:lnTo>
                    <a:pt x="137" y="69"/>
                  </a:lnTo>
                  <a:lnTo>
                    <a:pt x="142" y="58"/>
                  </a:lnTo>
                  <a:lnTo>
                    <a:pt x="148" y="47"/>
                  </a:lnTo>
                  <a:lnTo>
                    <a:pt x="152" y="3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0"/>
                  </a:lnTo>
                  <a:lnTo>
                    <a:pt x="167" y="6"/>
                  </a:lnTo>
                  <a:lnTo>
                    <a:pt x="171" y="4"/>
                  </a:lnTo>
                  <a:lnTo>
                    <a:pt x="176" y="2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1" y="2"/>
                  </a:lnTo>
                  <a:lnTo>
                    <a:pt x="215" y="4"/>
                  </a:lnTo>
                  <a:lnTo>
                    <a:pt x="219" y="6"/>
                  </a:lnTo>
                  <a:lnTo>
                    <a:pt x="223" y="10"/>
                  </a:lnTo>
                  <a:lnTo>
                    <a:pt x="226" y="14"/>
                  </a:lnTo>
                  <a:lnTo>
                    <a:pt x="229" y="19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4" y="35"/>
                  </a:lnTo>
                  <a:lnTo>
                    <a:pt x="239" y="47"/>
                  </a:lnTo>
                  <a:lnTo>
                    <a:pt x="243" y="58"/>
                  </a:lnTo>
                  <a:lnTo>
                    <a:pt x="249" y="69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3"/>
                  </a:lnTo>
                  <a:lnTo>
                    <a:pt x="307" y="130"/>
                  </a:lnTo>
                  <a:lnTo>
                    <a:pt x="317" y="137"/>
                  </a:lnTo>
                  <a:lnTo>
                    <a:pt x="328" y="143"/>
                  </a:lnTo>
                  <a:lnTo>
                    <a:pt x="338" y="148"/>
                  </a:lnTo>
                  <a:lnTo>
                    <a:pt x="350" y="152"/>
                  </a:lnTo>
                  <a:lnTo>
                    <a:pt x="362" y="156"/>
                  </a:lnTo>
                  <a:lnTo>
                    <a:pt x="362" y="156"/>
                  </a:lnTo>
                  <a:lnTo>
                    <a:pt x="367" y="157"/>
                  </a:lnTo>
                  <a:lnTo>
                    <a:pt x="372" y="160"/>
                  </a:lnTo>
                  <a:lnTo>
                    <a:pt x="375" y="163"/>
                  </a:lnTo>
                  <a:lnTo>
                    <a:pt x="379" y="167"/>
                  </a:lnTo>
                  <a:lnTo>
                    <a:pt x="382" y="171"/>
                  </a:lnTo>
                  <a:lnTo>
                    <a:pt x="384" y="175"/>
                  </a:lnTo>
                  <a:lnTo>
                    <a:pt x="386" y="181"/>
                  </a:lnTo>
                  <a:lnTo>
                    <a:pt x="386" y="186"/>
                  </a:lnTo>
                  <a:lnTo>
                    <a:pt x="386" y="200"/>
                  </a:lnTo>
                  <a:lnTo>
                    <a:pt x="386" y="200"/>
                  </a:lnTo>
                  <a:lnTo>
                    <a:pt x="386" y="205"/>
                  </a:lnTo>
                  <a:lnTo>
                    <a:pt x="384" y="210"/>
                  </a:lnTo>
                  <a:lnTo>
                    <a:pt x="382" y="215"/>
                  </a:lnTo>
                  <a:lnTo>
                    <a:pt x="379" y="219"/>
                  </a:lnTo>
                  <a:lnTo>
                    <a:pt x="375" y="223"/>
                  </a:lnTo>
                  <a:lnTo>
                    <a:pt x="372" y="226"/>
                  </a:lnTo>
                  <a:lnTo>
                    <a:pt x="367" y="229"/>
                  </a:lnTo>
                  <a:lnTo>
                    <a:pt x="362" y="230"/>
                  </a:lnTo>
                  <a:lnTo>
                    <a:pt x="362" y="230"/>
                  </a:lnTo>
                  <a:lnTo>
                    <a:pt x="350" y="234"/>
                  </a:lnTo>
                  <a:lnTo>
                    <a:pt x="338" y="238"/>
                  </a:lnTo>
                  <a:lnTo>
                    <a:pt x="328" y="244"/>
                  </a:lnTo>
                  <a:lnTo>
                    <a:pt x="317" y="248"/>
                  </a:lnTo>
                  <a:lnTo>
                    <a:pt x="307" y="255"/>
                  </a:lnTo>
                  <a:lnTo>
                    <a:pt x="296" y="262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7"/>
                  </a:lnTo>
                  <a:lnTo>
                    <a:pt x="263" y="297"/>
                  </a:lnTo>
                  <a:lnTo>
                    <a:pt x="256" y="306"/>
                  </a:lnTo>
                  <a:lnTo>
                    <a:pt x="249" y="317"/>
                  </a:lnTo>
                  <a:lnTo>
                    <a:pt x="243" y="327"/>
                  </a:lnTo>
                  <a:lnTo>
                    <a:pt x="239" y="339"/>
                  </a:lnTo>
                  <a:lnTo>
                    <a:pt x="234" y="350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29" y="368"/>
                  </a:lnTo>
                  <a:lnTo>
                    <a:pt x="226" y="371"/>
                  </a:lnTo>
                  <a:lnTo>
                    <a:pt x="223" y="376"/>
                  </a:lnTo>
                  <a:lnTo>
                    <a:pt x="219" y="379"/>
                  </a:lnTo>
                  <a:lnTo>
                    <a:pt x="215" y="382"/>
                  </a:lnTo>
                  <a:lnTo>
                    <a:pt x="211" y="384"/>
                  </a:lnTo>
                  <a:lnTo>
                    <a:pt x="205" y="385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8" y="193"/>
                  </a:moveTo>
                  <a:lnTo>
                    <a:pt x="98" y="193"/>
                  </a:lnTo>
                  <a:lnTo>
                    <a:pt x="112" y="202"/>
                  </a:lnTo>
                  <a:lnTo>
                    <a:pt x="126" y="211"/>
                  </a:lnTo>
                  <a:lnTo>
                    <a:pt x="140" y="223"/>
                  </a:lnTo>
                  <a:lnTo>
                    <a:pt x="152" y="234"/>
                  </a:lnTo>
                  <a:lnTo>
                    <a:pt x="163" y="246"/>
                  </a:lnTo>
                  <a:lnTo>
                    <a:pt x="175" y="260"/>
                  </a:lnTo>
                  <a:lnTo>
                    <a:pt x="184" y="274"/>
                  </a:lnTo>
                  <a:lnTo>
                    <a:pt x="193" y="288"/>
                  </a:lnTo>
                  <a:lnTo>
                    <a:pt x="193" y="288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6"/>
                  </a:lnTo>
                  <a:lnTo>
                    <a:pt x="234" y="234"/>
                  </a:lnTo>
                  <a:lnTo>
                    <a:pt x="247" y="223"/>
                  </a:lnTo>
                  <a:lnTo>
                    <a:pt x="259" y="211"/>
                  </a:lnTo>
                  <a:lnTo>
                    <a:pt x="273" y="202"/>
                  </a:lnTo>
                  <a:lnTo>
                    <a:pt x="288" y="193"/>
                  </a:lnTo>
                  <a:lnTo>
                    <a:pt x="288" y="193"/>
                  </a:lnTo>
                  <a:lnTo>
                    <a:pt x="273" y="185"/>
                  </a:lnTo>
                  <a:lnTo>
                    <a:pt x="259" y="174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39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3" y="98"/>
                  </a:lnTo>
                  <a:lnTo>
                    <a:pt x="193" y="98"/>
                  </a:lnTo>
                  <a:lnTo>
                    <a:pt x="184" y="113"/>
                  </a:lnTo>
                  <a:lnTo>
                    <a:pt x="175" y="127"/>
                  </a:lnTo>
                  <a:lnTo>
                    <a:pt x="163" y="139"/>
                  </a:lnTo>
                  <a:lnTo>
                    <a:pt x="152" y="152"/>
                  </a:lnTo>
                  <a:lnTo>
                    <a:pt x="140" y="164"/>
                  </a:lnTo>
                  <a:lnTo>
                    <a:pt x="126" y="174"/>
                  </a:lnTo>
                  <a:lnTo>
                    <a:pt x="112" y="185"/>
                  </a:lnTo>
                  <a:lnTo>
                    <a:pt x="98" y="193"/>
                  </a:lnTo>
                  <a:lnTo>
                    <a:pt x="98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502026" y="2609205"/>
              <a:ext cx="255588" cy="257175"/>
            </a:xfrm>
            <a:custGeom>
              <a:rect b="b" l="l" r="r" t="t"/>
              <a:pathLst>
                <a:path extrusionOk="0" h="323" w="323">
                  <a:moveTo>
                    <a:pt x="323" y="169"/>
                  </a:moveTo>
                  <a:lnTo>
                    <a:pt x="323" y="155"/>
                  </a:lnTo>
                  <a:lnTo>
                    <a:pt x="323" y="155"/>
                  </a:lnTo>
                  <a:lnTo>
                    <a:pt x="309" y="150"/>
                  </a:lnTo>
                  <a:lnTo>
                    <a:pt x="296" y="146"/>
                  </a:lnTo>
                  <a:lnTo>
                    <a:pt x="283" y="140"/>
                  </a:lnTo>
                  <a:lnTo>
                    <a:pt x="270" y="133"/>
                  </a:lnTo>
                  <a:lnTo>
                    <a:pt x="257" y="125"/>
                  </a:lnTo>
                  <a:lnTo>
                    <a:pt x="246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7"/>
                  </a:lnTo>
                  <a:lnTo>
                    <a:pt x="198" y="66"/>
                  </a:lnTo>
                  <a:lnTo>
                    <a:pt x="190" y="53"/>
                  </a:lnTo>
                  <a:lnTo>
                    <a:pt x="183" y="40"/>
                  </a:lnTo>
                  <a:lnTo>
                    <a:pt x="177" y="27"/>
                  </a:lnTo>
                  <a:lnTo>
                    <a:pt x="173" y="13"/>
                  </a:lnTo>
                  <a:lnTo>
                    <a:pt x="16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1" y="13"/>
                  </a:lnTo>
                  <a:lnTo>
                    <a:pt x="145" y="27"/>
                  </a:lnTo>
                  <a:lnTo>
                    <a:pt x="139" y="40"/>
                  </a:lnTo>
                  <a:lnTo>
                    <a:pt x="133" y="53"/>
                  </a:lnTo>
                  <a:lnTo>
                    <a:pt x="125" y="66"/>
                  </a:lnTo>
                  <a:lnTo>
                    <a:pt x="117" y="77"/>
                  </a:lnTo>
                  <a:lnTo>
                    <a:pt x="108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3"/>
                  </a:lnTo>
                  <a:lnTo>
                    <a:pt x="41" y="140"/>
                  </a:lnTo>
                  <a:lnTo>
                    <a:pt x="28" y="146"/>
                  </a:lnTo>
                  <a:lnTo>
                    <a:pt x="14" y="150"/>
                  </a:lnTo>
                  <a:lnTo>
                    <a:pt x="0" y="15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4" y="172"/>
                  </a:lnTo>
                  <a:lnTo>
                    <a:pt x="28" y="178"/>
                  </a:lnTo>
                  <a:lnTo>
                    <a:pt x="41" y="184"/>
                  </a:lnTo>
                  <a:lnTo>
                    <a:pt x="53" y="190"/>
                  </a:lnTo>
                  <a:lnTo>
                    <a:pt x="66" y="198"/>
                  </a:lnTo>
                  <a:lnTo>
                    <a:pt x="78" y="206"/>
                  </a:lnTo>
                  <a:lnTo>
                    <a:pt x="88" y="215"/>
                  </a:lnTo>
                  <a:lnTo>
                    <a:pt x="99" y="224"/>
                  </a:lnTo>
                  <a:lnTo>
                    <a:pt x="108" y="235"/>
                  </a:lnTo>
                  <a:lnTo>
                    <a:pt x="117" y="246"/>
                  </a:lnTo>
                  <a:lnTo>
                    <a:pt x="125" y="257"/>
                  </a:lnTo>
                  <a:lnTo>
                    <a:pt x="133" y="269"/>
                  </a:lnTo>
                  <a:lnTo>
                    <a:pt x="139" y="282"/>
                  </a:lnTo>
                  <a:lnTo>
                    <a:pt x="145" y="295"/>
                  </a:lnTo>
                  <a:lnTo>
                    <a:pt x="151" y="309"/>
                  </a:lnTo>
                  <a:lnTo>
                    <a:pt x="154" y="323"/>
                  </a:lnTo>
                  <a:lnTo>
                    <a:pt x="169" y="323"/>
                  </a:lnTo>
                  <a:lnTo>
                    <a:pt x="169" y="323"/>
                  </a:lnTo>
                  <a:lnTo>
                    <a:pt x="173" y="309"/>
                  </a:lnTo>
                  <a:lnTo>
                    <a:pt x="177" y="295"/>
                  </a:lnTo>
                  <a:lnTo>
                    <a:pt x="183" y="282"/>
                  </a:lnTo>
                  <a:lnTo>
                    <a:pt x="190" y="269"/>
                  </a:lnTo>
                  <a:lnTo>
                    <a:pt x="198" y="257"/>
                  </a:lnTo>
                  <a:lnTo>
                    <a:pt x="206" y="246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5"/>
                  </a:lnTo>
                  <a:lnTo>
                    <a:pt x="246" y="206"/>
                  </a:lnTo>
                  <a:lnTo>
                    <a:pt x="257" y="198"/>
                  </a:lnTo>
                  <a:lnTo>
                    <a:pt x="270" y="190"/>
                  </a:lnTo>
                  <a:lnTo>
                    <a:pt x="283" y="184"/>
                  </a:lnTo>
                  <a:lnTo>
                    <a:pt x="296" y="178"/>
                  </a:lnTo>
                  <a:lnTo>
                    <a:pt x="309" y="172"/>
                  </a:lnTo>
                  <a:lnTo>
                    <a:pt x="323" y="169"/>
                  </a:lnTo>
                  <a:lnTo>
                    <a:pt x="323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476626" y="2585393"/>
              <a:ext cx="306388" cy="306388"/>
            </a:xfrm>
            <a:custGeom>
              <a:rect b="b" l="l" r="r" t="t"/>
              <a:pathLst>
                <a:path extrusionOk="0" h="386" w="386">
                  <a:moveTo>
                    <a:pt x="200" y="386"/>
                  </a:moveTo>
                  <a:lnTo>
                    <a:pt x="185" y="386"/>
                  </a:lnTo>
                  <a:lnTo>
                    <a:pt x="185" y="386"/>
                  </a:lnTo>
                  <a:lnTo>
                    <a:pt x="181" y="386"/>
                  </a:lnTo>
                  <a:lnTo>
                    <a:pt x="175" y="384"/>
                  </a:lnTo>
                  <a:lnTo>
                    <a:pt x="170" y="383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2"/>
                  </a:lnTo>
                  <a:lnTo>
                    <a:pt x="157" y="368"/>
                  </a:lnTo>
                  <a:lnTo>
                    <a:pt x="155" y="363"/>
                  </a:lnTo>
                  <a:lnTo>
                    <a:pt x="155" y="363"/>
                  </a:lnTo>
                  <a:lnTo>
                    <a:pt x="152" y="350"/>
                  </a:lnTo>
                  <a:lnTo>
                    <a:pt x="147" y="339"/>
                  </a:lnTo>
                  <a:lnTo>
                    <a:pt x="142" y="328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8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3"/>
                  </a:lnTo>
                  <a:lnTo>
                    <a:pt x="80" y="255"/>
                  </a:lnTo>
                  <a:lnTo>
                    <a:pt x="69" y="249"/>
                  </a:lnTo>
                  <a:lnTo>
                    <a:pt x="58" y="244"/>
                  </a:lnTo>
                  <a:lnTo>
                    <a:pt x="47" y="239"/>
                  </a:lnTo>
                  <a:lnTo>
                    <a:pt x="36" y="234"/>
                  </a:lnTo>
                  <a:lnTo>
                    <a:pt x="23" y="231"/>
                  </a:lnTo>
                  <a:lnTo>
                    <a:pt x="23" y="231"/>
                  </a:lnTo>
                  <a:lnTo>
                    <a:pt x="18" y="228"/>
                  </a:lnTo>
                  <a:lnTo>
                    <a:pt x="14" y="226"/>
                  </a:lnTo>
                  <a:lnTo>
                    <a:pt x="10" y="224"/>
                  </a:lnTo>
                  <a:lnTo>
                    <a:pt x="7" y="219"/>
                  </a:lnTo>
                  <a:lnTo>
                    <a:pt x="3" y="216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2" y="176"/>
                  </a:lnTo>
                  <a:lnTo>
                    <a:pt x="3" y="172"/>
                  </a:lnTo>
                  <a:lnTo>
                    <a:pt x="7" y="167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36" y="152"/>
                  </a:lnTo>
                  <a:lnTo>
                    <a:pt x="47" y="149"/>
                  </a:lnTo>
                  <a:lnTo>
                    <a:pt x="58" y="143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9" y="124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89"/>
                  </a:lnTo>
                  <a:lnTo>
                    <a:pt x="131" y="80"/>
                  </a:lnTo>
                  <a:lnTo>
                    <a:pt x="137" y="70"/>
                  </a:lnTo>
                  <a:lnTo>
                    <a:pt x="142" y="59"/>
                  </a:lnTo>
                  <a:lnTo>
                    <a:pt x="147" y="48"/>
                  </a:lnTo>
                  <a:lnTo>
                    <a:pt x="152" y="36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1"/>
                  </a:lnTo>
                  <a:lnTo>
                    <a:pt x="167" y="7"/>
                  </a:lnTo>
                  <a:lnTo>
                    <a:pt x="170" y="4"/>
                  </a:lnTo>
                  <a:lnTo>
                    <a:pt x="175" y="3"/>
                  </a:lnTo>
                  <a:lnTo>
                    <a:pt x="181" y="1"/>
                  </a:lnTo>
                  <a:lnTo>
                    <a:pt x="185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1"/>
                  </a:lnTo>
                  <a:lnTo>
                    <a:pt x="210" y="3"/>
                  </a:lnTo>
                  <a:lnTo>
                    <a:pt x="214" y="4"/>
                  </a:lnTo>
                  <a:lnTo>
                    <a:pt x="219" y="7"/>
                  </a:lnTo>
                  <a:lnTo>
                    <a:pt x="222" y="11"/>
                  </a:lnTo>
                  <a:lnTo>
                    <a:pt x="226" y="14"/>
                  </a:lnTo>
                  <a:lnTo>
                    <a:pt x="228" y="19"/>
                  </a:lnTo>
                  <a:lnTo>
                    <a:pt x="230" y="25"/>
                  </a:lnTo>
                  <a:lnTo>
                    <a:pt x="230" y="25"/>
                  </a:lnTo>
                  <a:lnTo>
                    <a:pt x="234" y="36"/>
                  </a:lnTo>
                  <a:lnTo>
                    <a:pt x="237" y="48"/>
                  </a:lnTo>
                  <a:lnTo>
                    <a:pt x="243" y="59"/>
                  </a:lnTo>
                  <a:lnTo>
                    <a:pt x="249" y="70"/>
                  </a:lnTo>
                  <a:lnTo>
                    <a:pt x="255" y="80"/>
                  </a:lnTo>
                  <a:lnTo>
                    <a:pt x="262" y="89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4"/>
                  </a:lnTo>
                  <a:lnTo>
                    <a:pt x="306" y="131"/>
                  </a:lnTo>
                  <a:lnTo>
                    <a:pt x="316" y="137"/>
                  </a:lnTo>
                  <a:lnTo>
                    <a:pt x="328" y="143"/>
                  </a:lnTo>
                  <a:lnTo>
                    <a:pt x="338" y="149"/>
                  </a:lnTo>
                  <a:lnTo>
                    <a:pt x="350" y="152"/>
                  </a:lnTo>
                  <a:lnTo>
                    <a:pt x="361" y="155"/>
                  </a:lnTo>
                  <a:lnTo>
                    <a:pt x="361" y="155"/>
                  </a:lnTo>
                  <a:lnTo>
                    <a:pt x="367" y="158"/>
                  </a:lnTo>
                  <a:lnTo>
                    <a:pt x="372" y="160"/>
                  </a:lnTo>
                  <a:lnTo>
                    <a:pt x="375" y="164"/>
                  </a:lnTo>
                  <a:lnTo>
                    <a:pt x="379" y="167"/>
                  </a:lnTo>
                  <a:lnTo>
                    <a:pt x="382" y="172"/>
                  </a:lnTo>
                  <a:lnTo>
                    <a:pt x="383" y="176"/>
                  </a:lnTo>
                  <a:lnTo>
                    <a:pt x="384" y="181"/>
                  </a:lnTo>
                  <a:lnTo>
                    <a:pt x="386" y="187"/>
                  </a:lnTo>
                  <a:lnTo>
                    <a:pt x="386" y="201"/>
                  </a:lnTo>
                  <a:lnTo>
                    <a:pt x="386" y="201"/>
                  </a:lnTo>
                  <a:lnTo>
                    <a:pt x="384" y="205"/>
                  </a:lnTo>
                  <a:lnTo>
                    <a:pt x="383" y="211"/>
                  </a:lnTo>
                  <a:lnTo>
                    <a:pt x="382" y="216"/>
                  </a:lnTo>
                  <a:lnTo>
                    <a:pt x="379" y="219"/>
                  </a:lnTo>
                  <a:lnTo>
                    <a:pt x="375" y="224"/>
                  </a:lnTo>
                  <a:lnTo>
                    <a:pt x="372" y="226"/>
                  </a:lnTo>
                  <a:lnTo>
                    <a:pt x="367" y="228"/>
                  </a:lnTo>
                  <a:lnTo>
                    <a:pt x="361" y="231"/>
                  </a:lnTo>
                  <a:lnTo>
                    <a:pt x="361" y="231"/>
                  </a:lnTo>
                  <a:lnTo>
                    <a:pt x="350" y="234"/>
                  </a:lnTo>
                  <a:lnTo>
                    <a:pt x="338" y="239"/>
                  </a:lnTo>
                  <a:lnTo>
                    <a:pt x="328" y="244"/>
                  </a:lnTo>
                  <a:lnTo>
                    <a:pt x="316" y="249"/>
                  </a:lnTo>
                  <a:lnTo>
                    <a:pt x="306" y="255"/>
                  </a:lnTo>
                  <a:lnTo>
                    <a:pt x="296" y="263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8"/>
                  </a:lnTo>
                  <a:lnTo>
                    <a:pt x="262" y="297"/>
                  </a:lnTo>
                  <a:lnTo>
                    <a:pt x="255" y="306"/>
                  </a:lnTo>
                  <a:lnTo>
                    <a:pt x="249" y="317"/>
                  </a:lnTo>
                  <a:lnTo>
                    <a:pt x="243" y="328"/>
                  </a:lnTo>
                  <a:lnTo>
                    <a:pt x="237" y="339"/>
                  </a:lnTo>
                  <a:lnTo>
                    <a:pt x="234" y="350"/>
                  </a:lnTo>
                  <a:lnTo>
                    <a:pt x="230" y="363"/>
                  </a:lnTo>
                  <a:lnTo>
                    <a:pt x="230" y="363"/>
                  </a:lnTo>
                  <a:lnTo>
                    <a:pt x="228" y="368"/>
                  </a:lnTo>
                  <a:lnTo>
                    <a:pt x="226" y="372"/>
                  </a:lnTo>
                  <a:lnTo>
                    <a:pt x="222" y="376"/>
                  </a:lnTo>
                  <a:lnTo>
                    <a:pt x="219" y="379"/>
                  </a:lnTo>
                  <a:lnTo>
                    <a:pt x="214" y="383"/>
                  </a:lnTo>
                  <a:lnTo>
                    <a:pt x="210" y="384"/>
                  </a:lnTo>
                  <a:lnTo>
                    <a:pt x="205" y="386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7" y="194"/>
                  </a:moveTo>
                  <a:lnTo>
                    <a:pt x="97" y="194"/>
                  </a:lnTo>
                  <a:lnTo>
                    <a:pt x="112" y="202"/>
                  </a:lnTo>
                  <a:lnTo>
                    <a:pt x="126" y="212"/>
                  </a:lnTo>
                  <a:lnTo>
                    <a:pt x="139" y="223"/>
                  </a:lnTo>
                  <a:lnTo>
                    <a:pt x="152" y="234"/>
                  </a:lnTo>
                  <a:lnTo>
                    <a:pt x="163" y="247"/>
                  </a:lnTo>
                  <a:lnTo>
                    <a:pt x="174" y="260"/>
                  </a:lnTo>
                  <a:lnTo>
                    <a:pt x="184" y="274"/>
                  </a:lnTo>
                  <a:lnTo>
                    <a:pt x="192" y="289"/>
                  </a:lnTo>
                  <a:lnTo>
                    <a:pt x="192" y="289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7"/>
                  </a:lnTo>
                  <a:lnTo>
                    <a:pt x="234" y="234"/>
                  </a:lnTo>
                  <a:lnTo>
                    <a:pt x="245" y="223"/>
                  </a:lnTo>
                  <a:lnTo>
                    <a:pt x="259" y="212"/>
                  </a:lnTo>
                  <a:lnTo>
                    <a:pt x="273" y="202"/>
                  </a:lnTo>
                  <a:lnTo>
                    <a:pt x="288" y="194"/>
                  </a:lnTo>
                  <a:lnTo>
                    <a:pt x="288" y="194"/>
                  </a:lnTo>
                  <a:lnTo>
                    <a:pt x="273" y="184"/>
                  </a:lnTo>
                  <a:lnTo>
                    <a:pt x="259" y="175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40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184" y="113"/>
                  </a:lnTo>
                  <a:lnTo>
                    <a:pt x="174" y="127"/>
                  </a:lnTo>
                  <a:lnTo>
                    <a:pt x="163" y="140"/>
                  </a:lnTo>
                  <a:lnTo>
                    <a:pt x="152" y="152"/>
                  </a:lnTo>
                  <a:lnTo>
                    <a:pt x="139" y="164"/>
                  </a:lnTo>
                  <a:lnTo>
                    <a:pt x="126" y="175"/>
                  </a:lnTo>
                  <a:lnTo>
                    <a:pt x="112" y="184"/>
                  </a:lnTo>
                  <a:lnTo>
                    <a:pt x="97" y="194"/>
                  </a:lnTo>
                  <a:lnTo>
                    <a:pt x="97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612063" y="1121718"/>
              <a:ext cx="204788" cy="204788"/>
            </a:xfrm>
            <a:custGeom>
              <a:rect b="b" l="l" r="r" t="t"/>
              <a:pathLst>
                <a:path extrusionOk="0" h="258" w="257">
                  <a:moveTo>
                    <a:pt x="257" y="134"/>
                  </a:moveTo>
                  <a:lnTo>
                    <a:pt x="257" y="123"/>
                  </a:lnTo>
                  <a:lnTo>
                    <a:pt x="257" y="123"/>
                  </a:lnTo>
                  <a:lnTo>
                    <a:pt x="247" y="120"/>
                  </a:lnTo>
                  <a:lnTo>
                    <a:pt x="235" y="116"/>
                  </a:lnTo>
                  <a:lnTo>
                    <a:pt x="225" y="111"/>
                  </a:lnTo>
                  <a:lnTo>
                    <a:pt x="216" y="105"/>
                  </a:lnTo>
                  <a:lnTo>
                    <a:pt x="205" y="99"/>
                  </a:lnTo>
                  <a:lnTo>
                    <a:pt x="196" y="94"/>
                  </a:lnTo>
                  <a:lnTo>
                    <a:pt x="188" y="86"/>
                  </a:lnTo>
                  <a:lnTo>
                    <a:pt x="180" y="79"/>
                  </a:lnTo>
                  <a:lnTo>
                    <a:pt x="172" y="71"/>
                  </a:lnTo>
                  <a:lnTo>
                    <a:pt x="165" y="61"/>
                  </a:lnTo>
                  <a:lnTo>
                    <a:pt x="158" y="52"/>
                  </a:lnTo>
                  <a:lnTo>
                    <a:pt x="152" y="43"/>
                  </a:lnTo>
                  <a:lnTo>
                    <a:pt x="146" y="32"/>
                  </a:lnTo>
                  <a:lnTo>
                    <a:pt x="141" y="22"/>
                  </a:lnTo>
                  <a:lnTo>
                    <a:pt x="138" y="11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9" y="11"/>
                  </a:lnTo>
                  <a:lnTo>
                    <a:pt x="116" y="22"/>
                  </a:lnTo>
                  <a:lnTo>
                    <a:pt x="111" y="32"/>
                  </a:lnTo>
                  <a:lnTo>
                    <a:pt x="106" y="43"/>
                  </a:lnTo>
                  <a:lnTo>
                    <a:pt x="100" y="52"/>
                  </a:lnTo>
                  <a:lnTo>
                    <a:pt x="93" y="61"/>
                  </a:lnTo>
                  <a:lnTo>
                    <a:pt x="86" y="71"/>
                  </a:lnTo>
                  <a:lnTo>
                    <a:pt x="78" y="79"/>
                  </a:lnTo>
                  <a:lnTo>
                    <a:pt x="70" y="86"/>
                  </a:lnTo>
                  <a:lnTo>
                    <a:pt x="61" y="94"/>
                  </a:lnTo>
                  <a:lnTo>
                    <a:pt x="52" y="99"/>
                  </a:lnTo>
                  <a:lnTo>
                    <a:pt x="42" y="105"/>
                  </a:lnTo>
                  <a:lnTo>
                    <a:pt x="33" y="111"/>
                  </a:lnTo>
                  <a:lnTo>
                    <a:pt x="22" y="116"/>
                  </a:lnTo>
                  <a:lnTo>
                    <a:pt x="11" y="120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1" y="138"/>
                  </a:lnTo>
                  <a:lnTo>
                    <a:pt x="22" y="142"/>
                  </a:lnTo>
                  <a:lnTo>
                    <a:pt x="33" y="147"/>
                  </a:lnTo>
                  <a:lnTo>
                    <a:pt x="42" y="152"/>
                  </a:lnTo>
                  <a:lnTo>
                    <a:pt x="52" y="157"/>
                  </a:lnTo>
                  <a:lnTo>
                    <a:pt x="61" y="164"/>
                  </a:lnTo>
                  <a:lnTo>
                    <a:pt x="70" y="171"/>
                  </a:lnTo>
                  <a:lnTo>
                    <a:pt x="78" y="179"/>
                  </a:lnTo>
                  <a:lnTo>
                    <a:pt x="86" y="188"/>
                  </a:lnTo>
                  <a:lnTo>
                    <a:pt x="93" y="197"/>
                  </a:lnTo>
                  <a:lnTo>
                    <a:pt x="100" y="206"/>
                  </a:lnTo>
                  <a:lnTo>
                    <a:pt x="106" y="215"/>
                  </a:lnTo>
                  <a:lnTo>
                    <a:pt x="111" y="226"/>
                  </a:lnTo>
                  <a:lnTo>
                    <a:pt x="116" y="236"/>
                  </a:lnTo>
                  <a:lnTo>
                    <a:pt x="119" y="247"/>
                  </a:lnTo>
                  <a:lnTo>
                    <a:pt x="123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8" y="247"/>
                  </a:lnTo>
                  <a:lnTo>
                    <a:pt x="141" y="236"/>
                  </a:lnTo>
                  <a:lnTo>
                    <a:pt x="146" y="226"/>
                  </a:lnTo>
                  <a:lnTo>
                    <a:pt x="152" y="215"/>
                  </a:lnTo>
                  <a:lnTo>
                    <a:pt x="158" y="206"/>
                  </a:lnTo>
                  <a:lnTo>
                    <a:pt x="165" y="197"/>
                  </a:lnTo>
                  <a:lnTo>
                    <a:pt x="172" y="188"/>
                  </a:lnTo>
                  <a:lnTo>
                    <a:pt x="180" y="179"/>
                  </a:lnTo>
                  <a:lnTo>
                    <a:pt x="188" y="171"/>
                  </a:lnTo>
                  <a:lnTo>
                    <a:pt x="196" y="164"/>
                  </a:lnTo>
                  <a:lnTo>
                    <a:pt x="205" y="157"/>
                  </a:lnTo>
                  <a:lnTo>
                    <a:pt x="216" y="152"/>
                  </a:lnTo>
                  <a:lnTo>
                    <a:pt x="225" y="147"/>
                  </a:lnTo>
                  <a:lnTo>
                    <a:pt x="235" y="142"/>
                  </a:lnTo>
                  <a:lnTo>
                    <a:pt x="247" y="138"/>
                  </a:lnTo>
                  <a:lnTo>
                    <a:pt x="257" y="134"/>
                  </a:lnTo>
                  <a:lnTo>
                    <a:pt x="257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586663" y="1096318"/>
              <a:ext cx="255588" cy="255588"/>
            </a:xfrm>
            <a:custGeom>
              <a:rect b="b" l="l" r="r" t="t"/>
              <a:pathLst>
                <a:path extrusionOk="0" h="320" w="321">
                  <a:moveTo>
                    <a:pt x="165" y="320"/>
                  </a:moveTo>
                  <a:lnTo>
                    <a:pt x="154" y="320"/>
                  </a:lnTo>
                  <a:lnTo>
                    <a:pt x="154" y="320"/>
                  </a:lnTo>
                  <a:lnTo>
                    <a:pt x="149" y="319"/>
                  </a:lnTo>
                  <a:lnTo>
                    <a:pt x="143" y="318"/>
                  </a:lnTo>
                  <a:lnTo>
                    <a:pt x="139" y="317"/>
                  </a:lnTo>
                  <a:lnTo>
                    <a:pt x="135" y="314"/>
                  </a:lnTo>
                  <a:lnTo>
                    <a:pt x="131" y="310"/>
                  </a:lnTo>
                  <a:lnTo>
                    <a:pt x="128" y="307"/>
                  </a:lnTo>
                  <a:lnTo>
                    <a:pt x="125" y="302"/>
                  </a:lnTo>
                  <a:lnTo>
                    <a:pt x="124" y="297"/>
                  </a:lnTo>
                  <a:lnTo>
                    <a:pt x="124" y="297"/>
                  </a:lnTo>
                  <a:lnTo>
                    <a:pt x="118" y="279"/>
                  </a:lnTo>
                  <a:lnTo>
                    <a:pt x="110" y="261"/>
                  </a:lnTo>
                  <a:lnTo>
                    <a:pt x="99" y="246"/>
                  </a:lnTo>
                  <a:lnTo>
                    <a:pt x="87" y="232"/>
                  </a:lnTo>
                  <a:lnTo>
                    <a:pt x="73" y="221"/>
                  </a:lnTo>
                  <a:lnTo>
                    <a:pt x="58" y="210"/>
                  </a:lnTo>
                  <a:lnTo>
                    <a:pt x="40" y="202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18" y="194"/>
                  </a:lnTo>
                  <a:lnTo>
                    <a:pt x="14" y="192"/>
                  </a:lnTo>
                  <a:lnTo>
                    <a:pt x="9" y="188"/>
                  </a:lnTo>
                  <a:lnTo>
                    <a:pt x="6" y="185"/>
                  </a:lnTo>
                  <a:lnTo>
                    <a:pt x="3" y="180"/>
                  </a:lnTo>
                  <a:lnTo>
                    <a:pt x="1" y="176"/>
                  </a:lnTo>
                  <a:lnTo>
                    <a:pt x="0" y="171"/>
                  </a:lnTo>
                  <a:lnTo>
                    <a:pt x="0" y="165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9"/>
                  </a:lnTo>
                  <a:lnTo>
                    <a:pt x="1" y="144"/>
                  </a:lnTo>
                  <a:lnTo>
                    <a:pt x="3" y="140"/>
                  </a:lnTo>
                  <a:lnTo>
                    <a:pt x="6" y="135"/>
                  </a:lnTo>
                  <a:lnTo>
                    <a:pt x="9" y="132"/>
                  </a:lnTo>
                  <a:lnTo>
                    <a:pt x="14" y="128"/>
                  </a:lnTo>
                  <a:lnTo>
                    <a:pt x="18" y="126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40" y="118"/>
                  </a:lnTo>
                  <a:lnTo>
                    <a:pt x="58" y="110"/>
                  </a:lnTo>
                  <a:lnTo>
                    <a:pt x="73" y="99"/>
                  </a:lnTo>
                  <a:lnTo>
                    <a:pt x="87" y="88"/>
                  </a:lnTo>
                  <a:lnTo>
                    <a:pt x="99" y="74"/>
                  </a:lnTo>
                  <a:lnTo>
                    <a:pt x="110" y="57"/>
                  </a:lnTo>
                  <a:lnTo>
                    <a:pt x="118" y="41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25" y="18"/>
                  </a:lnTo>
                  <a:lnTo>
                    <a:pt x="128" y="13"/>
                  </a:lnTo>
                  <a:lnTo>
                    <a:pt x="131" y="9"/>
                  </a:lnTo>
                  <a:lnTo>
                    <a:pt x="135" y="5"/>
                  </a:lnTo>
                  <a:lnTo>
                    <a:pt x="139" y="3"/>
                  </a:lnTo>
                  <a:lnTo>
                    <a:pt x="143" y="1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176" y="1"/>
                  </a:lnTo>
                  <a:lnTo>
                    <a:pt x="181" y="3"/>
                  </a:lnTo>
                  <a:lnTo>
                    <a:pt x="184" y="5"/>
                  </a:lnTo>
                  <a:lnTo>
                    <a:pt x="189" y="9"/>
                  </a:lnTo>
                  <a:lnTo>
                    <a:pt x="191" y="13"/>
                  </a:lnTo>
                  <a:lnTo>
                    <a:pt x="194" y="18"/>
                  </a:lnTo>
                  <a:lnTo>
                    <a:pt x="196" y="23"/>
                  </a:lnTo>
                  <a:lnTo>
                    <a:pt x="196" y="23"/>
                  </a:lnTo>
                  <a:lnTo>
                    <a:pt x="201" y="41"/>
                  </a:lnTo>
                  <a:lnTo>
                    <a:pt x="209" y="57"/>
                  </a:lnTo>
                  <a:lnTo>
                    <a:pt x="220" y="74"/>
                  </a:lnTo>
                  <a:lnTo>
                    <a:pt x="233" y="88"/>
                  </a:lnTo>
                  <a:lnTo>
                    <a:pt x="247" y="99"/>
                  </a:lnTo>
                  <a:lnTo>
                    <a:pt x="262" y="110"/>
                  </a:lnTo>
                  <a:lnTo>
                    <a:pt x="279" y="118"/>
                  </a:lnTo>
                  <a:lnTo>
                    <a:pt x="296" y="124"/>
                  </a:lnTo>
                  <a:lnTo>
                    <a:pt x="296" y="124"/>
                  </a:lnTo>
                  <a:lnTo>
                    <a:pt x="302" y="126"/>
                  </a:lnTo>
                  <a:lnTo>
                    <a:pt x="306" y="128"/>
                  </a:lnTo>
                  <a:lnTo>
                    <a:pt x="310" y="132"/>
                  </a:lnTo>
                  <a:lnTo>
                    <a:pt x="314" y="135"/>
                  </a:lnTo>
                  <a:lnTo>
                    <a:pt x="316" y="140"/>
                  </a:lnTo>
                  <a:lnTo>
                    <a:pt x="318" y="144"/>
                  </a:lnTo>
                  <a:lnTo>
                    <a:pt x="320" y="149"/>
                  </a:lnTo>
                  <a:lnTo>
                    <a:pt x="321" y="154"/>
                  </a:lnTo>
                  <a:lnTo>
                    <a:pt x="321" y="165"/>
                  </a:lnTo>
                  <a:lnTo>
                    <a:pt x="321" y="165"/>
                  </a:lnTo>
                  <a:lnTo>
                    <a:pt x="320" y="171"/>
                  </a:lnTo>
                  <a:lnTo>
                    <a:pt x="318" y="176"/>
                  </a:lnTo>
                  <a:lnTo>
                    <a:pt x="316" y="180"/>
                  </a:lnTo>
                  <a:lnTo>
                    <a:pt x="314" y="185"/>
                  </a:lnTo>
                  <a:lnTo>
                    <a:pt x="310" y="188"/>
                  </a:lnTo>
                  <a:lnTo>
                    <a:pt x="306" y="192"/>
                  </a:lnTo>
                  <a:lnTo>
                    <a:pt x="302" y="194"/>
                  </a:lnTo>
                  <a:lnTo>
                    <a:pt x="296" y="195"/>
                  </a:lnTo>
                  <a:lnTo>
                    <a:pt x="296" y="195"/>
                  </a:lnTo>
                  <a:lnTo>
                    <a:pt x="279" y="202"/>
                  </a:lnTo>
                  <a:lnTo>
                    <a:pt x="262" y="210"/>
                  </a:lnTo>
                  <a:lnTo>
                    <a:pt x="247" y="221"/>
                  </a:lnTo>
                  <a:lnTo>
                    <a:pt x="233" y="232"/>
                  </a:lnTo>
                  <a:lnTo>
                    <a:pt x="220" y="246"/>
                  </a:lnTo>
                  <a:lnTo>
                    <a:pt x="209" y="261"/>
                  </a:lnTo>
                  <a:lnTo>
                    <a:pt x="201" y="279"/>
                  </a:lnTo>
                  <a:lnTo>
                    <a:pt x="196" y="297"/>
                  </a:lnTo>
                  <a:lnTo>
                    <a:pt x="196" y="297"/>
                  </a:lnTo>
                  <a:lnTo>
                    <a:pt x="194" y="302"/>
                  </a:lnTo>
                  <a:lnTo>
                    <a:pt x="191" y="307"/>
                  </a:lnTo>
                  <a:lnTo>
                    <a:pt x="189" y="310"/>
                  </a:lnTo>
                  <a:lnTo>
                    <a:pt x="184" y="314"/>
                  </a:lnTo>
                  <a:lnTo>
                    <a:pt x="181" y="317"/>
                  </a:lnTo>
                  <a:lnTo>
                    <a:pt x="176" y="318"/>
                  </a:lnTo>
                  <a:lnTo>
                    <a:pt x="170" y="319"/>
                  </a:lnTo>
                  <a:lnTo>
                    <a:pt x="165" y="320"/>
                  </a:lnTo>
                  <a:lnTo>
                    <a:pt x="165" y="320"/>
                  </a:lnTo>
                  <a:close/>
                  <a:moveTo>
                    <a:pt x="96" y="159"/>
                  </a:moveTo>
                  <a:lnTo>
                    <a:pt x="96" y="159"/>
                  </a:lnTo>
                  <a:lnTo>
                    <a:pt x="115" y="173"/>
                  </a:lnTo>
                  <a:lnTo>
                    <a:pt x="132" y="188"/>
                  </a:lnTo>
                  <a:lnTo>
                    <a:pt x="147" y="205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72" y="205"/>
                  </a:lnTo>
                  <a:lnTo>
                    <a:pt x="187" y="188"/>
                  </a:lnTo>
                  <a:lnTo>
                    <a:pt x="205" y="173"/>
                  </a:lnTo>
                  <a:lnTo>
                    <a:pt x="223" y="159"/>
                  </a:lnTo>
                  <a:lnTo>
                    <a:pt x="223" y="159"/>
                  </a:lnTo>
                  <a:lnTo>
                    <a:pt x="205" y="147"/>
                  </a:lnTo>
                  <a:lnTo>
                    <a:pt x="187" y="132"/>
                  </a:lnTo>
                  <a:lnTo>
                    <a:pt x="172" y="11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47" y="114"/>
                  </a:lnTo>
                  <a:lnTo>
                    <a:pt x="132" y="132"/>
                  </a:lnTo>
                  <a:lnTo>
                    <a:pt x="115" y="147"/>
                  </a:lnTo>
                  <a:lnTo>
                    <a:pt x="96" y="159"/>
                  </a:lnTo>
                  <a:lnTo>
                    <a:pt x="96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5264151" y="815330"/>
              <a:ext cx="1158876" cy="50800"/>
            </a:xfrm>
            <a:custGeom>
              <a:rect b="b" l="l" r="r" t="t"/>
              <a:pathLst>
                <a:path extrusionOk="0" h="65" w="1459">
                  <a:moveTo>
                    <a:pt x="1459" y="32"/>
                  </a:moveTo>
                  <a:lnTo>
                    <a:pt x="1459" y="32"/>
                  </a:lnTo>
                  <a:lnTo>
                    <a:pt x="1458" y="38"/>
                  </a:lnTo>
                  <a:lnTo>
                    <a:pt x="1457" y="45"/>
                  </a:lnTo>
                  <a:lnTo>
                    <a:pt x="1454" y="50"/>
                  </a:lnTo>
                  <a:lnTo>
                    <a:pt x="1450" y="56"/>
                  </a:lnTo>
                  <a:lnTo>
                    <a:pt x="1445" y="59"/>
                  </a:lnTo>
                  <a:lnTo>
                    <a:pt x="1440" y="63"/>
                  </a:lnTo>
                  <a:lnTo>
                    <a:pt x="1434" y="64"/>
                  </a:lnTo>
                  <a:lnTo>
                    <a:pt x="142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4" y="50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34" y="1"/>
                  </a:lnTo>
                  <a:lnTo>
                    <a:pt x="1440" y="2"/>
                  </a:lnTo>
                  <a:lnTo>
                    <a:pt x="1445" y="6"/>
                  </a:lnTo>
                  <a:lnTo>
                    <a:pt x="1450" y="9"/>
                  </a:lnTo>
                  <a:lnTo>
                    <a:pt x="1454" y="14"/>
                  </a:lnTo>
                  <a:lnTo>
                    <a:pt x="1457" y="20"/>
                  </a:lnTo>
                  <a:lnTo>
                    <a:pt x="1458" y="25"/>
                  </a:lnTo>
                  <a:lnTo>
                    <a:pt x="1459" y="32"/>
                  </a:lnTo>
                  <a:lnTo>
                    <a:pt x="145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873626" y="950268"/>
              <a:ext cx="625475" cy="50800"/>
            </a:xfrm>
            <a:custGeom>
              <a:rect b="b" l="l" r="r" t="t"/>
              <a:pathLst>
                <a:path extrusionOk="0" h="65" w="788">
                  <a:moveTo>
                    <a:pt x="788" y="33"/>
                  </a:moveTo>
                  <a:lnTo>
                    <a:pt x="788" y="33"/>
                  </a:lnTo>
                  <a:lnTo>
                    <a:pt x="788" y="40"/>
                  </a:lnTo>
                  <a:lnTo>
                    <a:pt x="786" y="45"/>
                  </a:lnTo>
                  <a:lnTo>
                    <a:pt x="782" y="51"/>
                  </a:lnTo>
                  <a:lnTo>
                    <a:pt x="779" y="56"/>
                  </a:lnTo>
                  <a:lnTo>
                    <a:pt x="774" y="59"/>
                  </a:lnTo>
                  <a:lnTo>
                    <a:pt x="768" y="63"/>
                  </a:lnTo>
                  <a:lnTo>
                    <a:pt x="763" y="64"/>
                  </a:lnTo>
                  <a:lnTo>
                    <a:pt x="756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3" y="1"/>
                  </a:lnTo>
                  <a:lnTo>
                    <a:pt x="768" y="2"/>
                  </a:lnTo>
                  <a:lnTo>
                    <a:pt x="774" y="6"/>
                  </a:lnTo>
                  <a:lnTo>
                    <a:pt x="779" y="9"/>
                  </a:lnTo>
                  <a:lnTo>
                    <a:pt x="782" y="14"/>
                  </a:lnTo>
                  <a:lnTo>
                    <a:pt x="786" y="20"/>
                  </a:lnTo>
                  <a:lnTo>
                    <a:pt x="788" y="26"/>
                  </a:lnTo>
                  <a:lnTo>
                    <a:pt x="788" y="33"/>
                  </a:lnTo>
                  <a:lnTo>
                    <a:pt x="78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069013" y="975668"/>
              <a:ext cx="169863" cy="50800"/>
            </a:xfrm>
            <a:custGeom>
              <a:rect b="b" l="l" r="r" t="t"/>
              <a:pathLst>
                <a:path extrusionOk="0" h="64" w="216">
                  <a:moveTo>
                    <a:pt x="216" y="32"/>
                  </a:moveTo>
                  <a:lnTo>
                    <a:pt x="216" y="32"/>
                  </a:lnTo>
                  <a:lnTo>
                    <a:pt x="215" y="38"/>
                  </a:lnTo>
                  <a:lnTo>
                    <a:pt x="212" y="45"/>
                  </a:lnTo>
                  <a:lnTo>
                    <a:pt x="210" y="49"/>
                  </a:lnTo>
                  <a:lnTo>
                    <a:pt x="205" y="55"/>
                  </a:lnTo>
                  <a:lnTo>
                    <a:pt x="201" y="59"/>
                  </a:lnTo>
                  <a:lnTo>
                    <a:pt x="196" y="62"/>
                  </a:lnTo>
                  <a:lnTo>
                    <a:pt x="189" y="63"/>
                  </a:lnTo>
                  <a:lnTo>
                    <a:pt x="18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49"/>
                  </a:lnTo>
                  <a:lnTo>
                    <a:pt x="3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9" y="1"/>
                  </a:lnTo>
                  <a:lnTo>
                    <a:pt x="196" y="2"/>
                  </a:lnTo>
                  <a:lnTo>
                    <a:pt x="201" y="5"/>
                  </a:lnTo>
                  <a:lnTo>
                    <a:pt x="205" y="9"/>
                  </a:lnTo>
                  <a:lnTo>
                    <a:pt x="210" y="14"/>
                  </a:lnTo>
                  <a:lnTo>
                    <a:pt x="212" y="19"/>
                  </a:lnTo>
                  <a:lnTo>
                    <a:pt x="215" y="25"/>
                  </a:lnTo>
                  <a:lnTo>
                    <a:pt x="216" y="32"/>
                  </a:lnTo>
                  <a:lnTo>
                    <a:pt x="21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6870701" y="929630"/>
              <a:ext cx="354013" cy="50800"/>
            </a:xfrm>
            <a:custGeom>
              <a:rect b="b" l="l" r="r" t="t"/>
              <a:pathLst>
                <a:path extrusionOk="0" h="65" w="445">
                  <a:moveTo>
                    <a:pt x="445" y="32"/>
                  </a:moveTo>
                  <a:lnTo>
                    <a:pt x="445" y="32"/>
                  </a:lnTo>
                  <a:lnTo>
                    <a:pt x="444" y="39"/>
                  </a:lnTo>
                  <a:lnTo>
                    <a:pt x="443" y="45"/>
                  </a:lnTo>
                  <a:lnTo>
                    <a:pt x="439" y="51"/>
                  </a:lnTo>
                  <a:lnTo>
                    <a:pt x="436" y="55"/>
                  </a:lnTo>
                  <a:lnTo>
                    <a:pt x="431" y="59"/>
                  </a:lnTo>
                  <a:lnTo>
                    <a:pt x="426" y="62"/>
                  </a:lnTo>
                  <a:lnTo>
                    <a:pt x="420" y="63"/>
                  </a:lnTo>
                  <a:lnTo>
                    <a:pt x="41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3"/>
                  </a:lnTo>
                  <a:lnTo>
                    <a:pt x="20" y="62"/>
                  </a:lnTo>
                  <a:lnTo>
                    <a:pt x="16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5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20" y="1"/>
                  </a:lnTo>
                  <a:lnTo>
                    <a:pt x="426" y="2"/>
                  </a:lnTo>
                  <a:lnTo>
                    <a:pt x="431" y="5"/>
                  </a:lnTo>
                  <a:lnTo>
                    <a:pt x="436" y="9"/>
                  </a:lnTo>
                  <a:lnTo>
                    <a:pt x="439" y="15"/>
                  </a:lnTo>
                  <a:lnTo>
                    <a:pt x="443" y="19"/>
                  </a:lnTo>
                  <a:lnTo>
                    <a:pt x="444" y="25"/>
                  </a:lnTo>
                  <a:lnTo>
                    <a:pt x="445" y="32"/>
                  </a:lnTo>
                  <a:lnTo>
                    <a:pt x="44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884988" y="1096318"/>
              <a:ext cx="596899" cy="52388"/>
            </a:xfrm>
            <a:custGeom>
              <a:rect b="b" l="l" r="r" t="t"/>
              <a:pathLst>
                <a:path extrusionOk="0" h="64" w="753">
                  <a:moveTo>
                    <a:pt x="753" y="32"/>
                  </a:moveTo>
                  <a:lnTo>
                    <a:pt x="753" y="32"/>
                  </a:lnTo>
                  <a:lnTo>
                    <a:pt x="753" y="39"/>
                  </a:lnTo>
                  <a:lnTo>
                    <a:pt x="750" y="45"/>
                  </a:lnTo>
                  <a:lnTo>
                    <a:pt x="748" y="51"/>
                  </a:lnTo>
                  <a:lnTo>
                    <a:pt x="744" y="55"/>
                  </a:lnTo>
                  <a:lnTo>
                    <a:pt x="739" y="59"/>
                  </a:lnTo>
                  <a:lnTo>
                    <a:pt x="733" y="62"/>
                  </a:lnTo>
                  <a:lnTo>
                    <a:pt x="727" y="64"/>
                  </a:lnTo>
                  <a:lnTo>
                    <a:pt x="72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721" y="0"/>
                  </a:lnTo>
                  <a:lnTo>
                    <a:pt x="721" y="0"/>
                  </a:lnTo>
                  <a:lnTo>
                    <a:pt x="727" y="1"/>
                  </a:lnTo>
                  <a:lnTo>
                    <a:pt x="733" y="3"/>
                  </a:lnTo>
                  <a:lnTo>
                    <a:pt x="739" y="5"/>
                  </a:lnTo>
                  <a:lnTo>
                    <a:pt x="744" y="10"/>
                  </a:lnTo>
                  <a:lnTo>
                    <a:pt x="748" y="15"/>
                  </a:lnTo>
                  <a:lnTo>
                    <a:pt x="750" y="19"/>
                  </a:lnTo>
                  <a:lnTo>
                    <a:pt x="753" y="26"/>
                  </a:lnTo>
                  <a:lnTo>
                    <a:pt x="753" y="32"/>
                  </a:lnTo>
                  <a:lnTo>
                    <a:pt x="75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460876" y="1201093"/>
              <a:ext cx="479425" cy="52388"/>
            </a:xfrm>
            <a:custGeom>
              <a:rect b="b" l="l" r="r" t="t"/>
              <a:pathLst>
                <a:path extrusionOk="0" h="65" w="605">
                  <a:moveTo>
                    <a:pt x="605" y="32"/>
                  </a:moveTo>
                  <a:lnTo>
                    <a:pt x="605" y="32"/>
                  </a:lnTo>
                  <a:lnTo>
                    <a:pt x="605" y="39"/>
                  </a:lnTo>
                  <a:lnTo>
                    <a:pt x="603" y="45"/>
                  </a:lnTo>
                  <a:lnTo>
                    <a:pt x="599" y="51"/>
                  </a:lnTo>
                  <a:lnTo>
                    <a:pt x="596" y="55"/>
                  </a:lnTo>
                  <a:lnTo>
                    <a:pt x="591" y="59"/>
                  </a:lnTo>
                  <a:lnTo>
                    <a:pt x="585" y="62"/>
                  </a:lnTo>
                  <a:lnTo>
                    <a:pt x="579" y="65"/>
                  </a:lnTo>
                  <a:lnTo>
                    <a:pt x="5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9" y="1"/>
                  </a:lnTo>
                  <a:lnTo>
                    <a:pt x="585" y="3"/>
                  </a:lnTo>
                  <a:lnTo>
                    <a:pt x="591" y="5"/>
                  </a:lnTo>
                  <a:lnTo>
                    <a:pt x="596" y="10"/>
                  </a:lnTo>
                  <a:lnTo>
                    <a:pt x="599" y="15"/>
                  </a:lnTo>
                  <a:lnTo>
                    <a:pt x="603" y="19"/>
                  </a:lnTo>
                  <a:lnTo>
                    <a:pt x="605" y="26"/>
                  </a:lnTo>
                  <a:lnTo>
                    <a:pt x="605" y="32"/>
                  </a:lnTo>
                  <a:lnTo>
                    <a:pt x="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110163" y="1507480"/>
              <a:ext cx="134938" cy="50800"/>
            </a:xfrm>
            <a:custGeom>
              <a:rect b="b" l="l" r="r" t="t"/>
              <a:pathLst>
                <a:path extrusionOk="0" h="64" w="169">
                  <a:moveTo>
                    <a:pt x="169" y="32"/>
                  </a:moveTo>
                  <a:lnTo>
                    <a:pt x="169" y="32"/>
                  </a:lnTo>
                  <a:lnTo>
                    <a:pt x="168" y="39"/>
                  </a:lnTo>
                  <a:lnTo>
                    <a:pt x="167" y="44"/>
                  </a:lnTo>
                  <a:lnTo>
                    <a:pt x="164" y="50"/>
                  </a:lnTo>
                  <a:lnTo>
                    <a:pt x="160" y="55"/>
                  </a:lnTo>
                  <a:lnTo>
                    <a:pt x="154" y="58"/>
                  </a:lnTo>
                  <a:lnTo>
                    <a:pt x="150" y="62"/>
                  </a:lnTo>
                  <a:lnTo>
                    <a:pt x="143" y="64"/>
                  </a:lnTo>
                  <a:lnTo>
                    <a:pt x="13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50" y="3"/>
                  </a:lnTo>
                  <a:lnTo>
                    <a:pt x="154" y="5"/>
                  </a:lnTo>
                  <a:lnTo>
                    <a:pt x="160" y="10"/>
                  </a:lnTo>
                  <a:lnTo>
                    <a:pt x="164" y="14"/>
                  </a:lnTo>
                  <a:lnTo>
                    <a:pt x="167" y="20"/>
                  </a:lnTo>
                  <a:lnTo>
                    <a:pt x="168" y="26"/>
                  </a:lnTo>
                  <a:lnTo>
                    <a:pt x="169" y="32"/>
                  </a:lnTo>
                  <a:lnTo>
                    <a:pt x="16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400801" y="1507480"/>
              <a:ext cx="268288" cy="50800"/>
            </a:xfrm>
            <a:custGeom>
              <a:rect b="b" l="l" r="r" t="t"/>
              <a:pathLst>
                <a:path extrusionOk="0" h="64" w="340">
                  <a:moveTo>
                    <a:pt x="340" y="32"/>
                  </a:moveTo>
                  <a:lnTo>
                    <a:pt x="340" y="32"/>
                  </a:lnTo>
                  <a:lnTo>
                    <a:pt x="340" y="39"/>
                  </a:lnTo>
                  <a:lnTo>
                    <a:pt x="337" y="44"/>
                  </a:lnTo>
                  <a:lnTo>
                    <a:pt x="335" y="50"/>
                  </a:lnTo>
                  <a:lnTo>
                    <a:pt x="331" y="55"/>
                  </a:lnTo>
                  <a:lnTo>
                    <a:pt x="326" y="58"/>
                  </a:lnTo>
                  <a:lnTo>
                    <a:pt x="320" y="62"/>
                  </a:lnTo>
                  <a:lnTo>
                    <a:pt x="314" y="64"/>
                  </a:lnTo>
                  <a:lnTo>
                    <a:pt x="30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8"/>
                  </a:lnTo>
                  <a:lnTo>
                    <a:pt x="11" y="55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5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14" y="0"/>
                  </a:lnTo>
                  <a:lnTo>
                    <a:pt x="320" y="3"/>
                  </a:lnTo>
                  <a:lnTo>
                    <a:pt x="326" y="5"/>
                  </a:lnTo>
                  <a:lnTo>
                    <a:pt x="331" y="10"/>
                  </a:lnTo>
                  <a:lnTo>
                    <a:pt x="335" y="14"/>
                  </a:lnTo>
                  <a:lnTo>
                    <a:pt x="337" y="20"/>
                  </a:lnTo>
                  <a:lnTo>
                    <a:pt x="340" y="26"/>
                  </a:lnTo>
                  <a:lnTo>
                    <a:pt x="340" y="32"/>
                  </a:lnTo>
                  <a:lnTo>
                    <a:pt x="3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400801" y="1647180"/>
              <a:ext cx="150813" cy="50800"/>
            </a:xfrm>
            <a:custGeom>
              <a:rect b="b" l="l" r="r" t="t"/>
              <a:pathLst>
                <a:path extrusionOk="0" h="65" w="192">
                  <a:moveTo>
                    <a:pt x="192" y="33"/>
                  </a:moveTo>
                  <a:lnTo>
                    <a:pt x="192" y="33"/>
                  </a:lnTo>
                  <a:lnTo>
                    <a:pt x="192" y="40"/>
                  </a:lnTo>
                  <a:lnTo>
                    <a:pt x="189" y="46"/>
                  </a:lnTo>
                  <a:lnTo>
                    <a:pt x="187" y="51"/>
                  </a:lnTo>
                  <a:lnTo>
                    <a:pt x="182" y="56"/>
                  </a:lnTo>
                  <a:lnTo>
                    <a:pt x="178" y="60"/>
                  </a:lnTo>
                  <a:lnTo>
                    <a:pt x="172" y="63"/>
                  </a:lnTo>
                  <a:lnTo>
                    <a:pt x="166" y="64"/>
                  </a:lnTo>
                  <a:lnTo>
                    <a:pt x="16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4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6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6" y="2"/>
                  </a:lnTo>
                  <a:lnTo>
                    <a:pt x="172" y="3"/>
                  </a:lnTo>
                  <a:lnTo>
                    <a:pt x="178" y="6"/>
                  </a:lnTo>
                  <a:lnTo>
                    <a:pt x="182" y="10"/>
                  </a:lnTo>
                  <a:lnTo>
                    <a:pt x="187" y="14"/>
                  </a:lnTo>
                  <a:lnTo>
                    <a:pt x="189" y="20"/>
                  </a:lnTo>
                  <a:lnTo>
                    <a:pt x="192" y="26"/>
                  </a:lnTo>
                  <a:lnTo>
                    <a:pt x="192" y="33"/>
                  </a:lnTo>
                  <a:lnTo>
                    <a:pt x="19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824788" y="1456680"/>
              <a:ext cx="179388" cy="50800"/>
            </a:xfrm>
            <a:custGeom>
              <a:rect b="b" l="l" r="r" t="t"/>
              <a:pathLst>
                <a:path extrusionOk="0" h="64" w="226">
                  <a:moveTo>
                    <a:pt x="226" y="32"/>
                  </a:moveTo>
                  <a:lnTo>
                    <a:pt x="226" y="32"/>
                  </a:lnTo>
                  <a:lnTo>
                    <a:pt x="226" y="39"/>
                  </a:lnTo>
                  <a:lnTo>
                    <a:pt x="223" y="45"/>
                  </a:lnTo>
                  <a:lnTo>
                    <a:pt x="220" y="51"/>
                  </a:lnTo>
                  <a:lnTo>
                    <a:pt x="216" y="55"/>
                  </a:lnTo>
                  <a:lnTo>
                    <a:pt x="212" y="59"/>
                  </a:lnTo>
                  <a:lnTo>
                    <a:pt x="206" y="62"/>
                  </a:lnTo>
                  <a:lnTo>
                    <a:pt x="200" y="64"/>
                  </a:lnTo>
                  <a:lnTo>
                    <a:pt x="193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00" y="1"/>
                  </a:lnTo>
                  <a:lnTo>
                    <a:pt x="206" y="3"/>
                  </a:lnTo>
                  <a:lnTo>
                    <a:pt x="212" y="5"/>
                  </a:lnTo>
                  <a:lnTo>
                    <a:pt x="216" y="10"/>
                  </a:lnTo>
                  <a:lnTo>
                    <a:pt x="220" y="15"/>
                  </a:lnTo>
                  <a:lnTo>
                    <a:pt x="223" y="19"/>
                  </a:lnTo>
                  <a:lnTo>
                    <a:pt x="226" y="26"/>
                  </a:lnTo>
                  <a:lnTo>
                    <a:pt x="226" y="32"/>
                  </a:lnTo>
                  <a:lnTo>
                    <a:pt x="22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7972426" y="1693218"/>
              <a:ext cx="352425" cy="52388"/>
            </a:xfrm>
            <a:custGeom>
              <a:rect b="b" l="l" r="r" t="t"/>
              <a:pathLst>
                <a:path extrusionOk="0" h="64" w="446">
                  <a:moveTo>
                    <a:pt x="446" y="32"/>
                  </a:moveTo>
                  <a:lnTo>
                    <a:pt x="446" y="32"/>
                  </a:lnTo>
                  <a:lnTo>
                    <a:pt x="445" y="38"/>
                  </a:lnTo>
                  <a:lnTo>
                    <a:pt x="444" y="45"/>
                  </a:lnTo>
                  <a:lnTo>
                    <a:pt x="440" y="49"/>
                  </a:lnTo>
                  <a:lnTo>
                    <a:pt x="437" y="54"/>
                  </a:lnTo>
                  <a:lnTo>
                    <a:pt x="432" y="59"/>
                  </a:lnTo>
                  <a:lnTo>
                    <a:pt x="426" y="61"/>
                  </a:lnTo>
                  <a:lnTo>
                    <a:pt x="420" y="63"/>
                  </a:lnTo>
                  <a:lnTo>
                    <a:pt x="41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2"/>
                  </a:lnTo>
                  <a:lnTo>
                    <a:pt x="432" y="5"/>
                  </a:lnTo>
                  <a:lnTo>
                    <a:pt x="437" y="9"/>
                  </a:lnTo>
                  <a:lnTo>
                    <a:pt x="440" y="13"/>
                  </a:lnTo>
                  <a:lnTo>
                    <a:pt x="444" y="19"/>
                  </a:lnTo>
                  <a:lnTo>
                    <a:pt x="445" y="25"/>
                  </a:lnTo>
                  <a:lnTo>
                    <a:pt x="446" y="32"/>
                  </a:lnTo>
                  <a:lnTo>
                    <a:pt x="44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7993063" y="3256905"/>
              <a:ext cx="830263" cy="52388"/>
            </a:xfrm>
            <a:custGeom>
              <a:rect b="b" l="l" r="r" t="t"/>
              <a:pathLst>
                <a:path extrusionOk="0" h="65" w="1046">
                  <a:moveTo>
                    <a:pt x="1046" y="33"/>
                  </a:moveTo>
                  <a:lnTo>
                    <a:pt x="1046" y="33"/>
                  </a:lnTo>
                  <a:lnTo>
                    <a:pt x="1044" y="40"/>
                  </a:lnTo>
                  <a:lnTo>
                    <a:pt x="1043" y="45"/>
                  </a:lnTo>
                  <a:lnTo>
                    <a:pt x="1040" y="51"/>
                  </a:lnTo>
                  <a:lnTo>
                    <a:pt x="1036" y="56"/>
                  </a:lnTo>
                  <a:lnTo>
                    <a:pt x="1032" y="59"/>
                  </a:lnTo>
                  <a:lnTo>
                    <a:pt x="1026" y="63"/>
                  </a:lnTo>
                  <a:lnTo>
                    <a:pt x="1020" y="64"/>
                  </a:lnTo>
                  <a:lnTo>
                    <a:pt x="101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3" y="0"/>
                  </a:lnTo>
                  <a:lnTo>
                    <a:pt x="1013" y="0"/>
                  </a:lnTo>
                  <a:lnTo>
                    <a:pt x="1020" y="1"/>
                  </a:lnTo>
                  <a:lnTo>
                    <a:pt x="1026" y="3"/>
                  </a:lnTo>
                  <a:lnTo>
                    <a:pt x="1032" y="6"/>
                  </a:lnTo>
                  <a:lnTo>
                    <a:pt x="1036" y="9"/>
                  </a:lnTo>
                  <a:lnTo>
                    <a:pt x="1040" y="15"/>
                  </a:lnTo>
                  <a:lnTo>
                    <a:pt x="1043" y="20"/>
                  </a:lnTo>
                  <a:lnTo>
                    <a:pt x="1044" y="27"/>
                  </a:lnTo>
                  <a:lnTo>
                    <a:pt x="1046" y="33"/>
                  </a:lnTo>
                  <a:lnTo>
                    <a:pt x="1046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048626" y="1848793"/>
              <a:ext cx="171450" cy="50800"/>
            </a:xfrm>
            <a:custGeom>
              <a:rect b="b" l="l" r="r" t="t"/>
              <a:pathLst>
                <a:path extrusionOk="0" h="64" w="217">
                  <a:moveTo>
                    <a:pt x="217" y="33"/>
                  </a:moveTo>
                  <a:lnTo>
                    <a:pt x="217" y="33"/>
                  </a:lnTo>
                  <a:lnTo>
                    <a:pt x="217" y="39"/>
                  </a:lnTo>
                  <a:lnTo>
                    <a:pt x="215" y="44"/>
                  </a:lnTo>
                  <a:lnTo>
                    <a:pt x="212" y="50"/>
                  </a:lnTo>
                  <a:lnTo>
                    <a:pt x="208" y="55"/>
                  </a:lnTo>
                  <a:lnTo>
                    <a:pt x="203" y="59"/>
                  </a:lnTo>
                  <a:lnTo>
                    <a:pt x="197" y="62"/>
                  </a:lnTo>
                  <a:lnTo>
                    <a:pt x="191" y="64"/>
                  </a:lnTo>
                  <a:lnTo>
                    <a:pt x="18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1" y="0"/>
                  </a:lnTo>
                  <a:lnTo>
                    <a:pt x="197" y="3"/>
                  </a:lnTo>
                  <a:lnTo>
                    <a:pt x="203" y="5"/>
                  </a:lnTo>
                  <a:lnTo>
                    <a:pt x="208" y="10"/>
                  </a:lnTo>
                  <a:lnTo>
                    <a:pt x="212" y="14"/>
                  </a:lnTo>
                  <a:lnTo>
                    <a:pt x="215" y="20"/>
                  </a:lnTo>
                  <a:lnTo>
                    <a:pt x="217" y="26"/>
                  </a:lnTo>
                  <a:lnTo>
                    <a:pt x="217" y="33"/>
                  </a:lnTo>
                  <a:lnTo>
                    <a:pt x="21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7639051" y="2174230"/>
              <a:ext cx="1008062" cy="50800"/>
            </a:xfrm>
            <a:custGeom>
              <a:rect b="b" l="l" r="r" t="t"/>
              <a:pathLst>
                <a:path extrusionOk="0" h="65" w="1269">
                  <a:moveTo>
                    <a:pt x="1269" y="33"/>
                  </a:moveTo>
                  <a:lnTo>
                    <a:pt x="1269" y="33"/>
                  </a:lnTo>
                  <a:lnTo>
                    <a:pt x="1268" y="39"/>
                  </a:lnTo>
                  <a:lnTo>
                    <a:pt x="1266" y="46"/>
                  </a:lnTo>
                  <a:lnTo>
                    <a:pt x="1263" y="50"/>
                  </a:lnTo>
                  <a:lnTo>
                    <a:pt x="1259" y="55"/>
                  </a:lnTo>
                  <a:lnTo>
                    <a:pt x="1254" y="59"/>
                  </a:lnTo>
                  <a:lnTo>
                    <a:pt x="1250" y="62"/>
                  </a:lnTo>
                  <a:lnTo>
                    <a:pt x="1243" y="64"/>
                  </a:lnTo>
                  <a:lnTo>
                    <a:pt x="123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37" y="0"/>
                  </a:lnTo>
                  <a:lnTo>
                    <a:pt x="1237" y="0"/>
                  </a:lnTo>
                  <a:lnTo>
                    <a:pt x="1243" y="0"/>
                  </a:lnTo>
                  <a:lnTo>
                    <a:pt x="1250" y="3"/>
                  </a:lnTo>
                  <a:lnTo>
                    <a:pt x="1254" y="6"/>
                  </a:lnTo>
                  <a:lnTo>
                    <a:pt x="1259" y="10"/>
                  </a:lnTo>
                  <a:lnTo>
                    <a:pt x="1263" y="14"/>
                  </a:lnTo>
                  <a:lnTo>
                    <a:pt x="1266" y="20"/>
                  </a:lnTo>
                  <a:lnTo>
                    <a:pt x="1268" y="26"/>
                  </a:lnTo>
                  <a:lnTo>
                    <a:pt x="1269" y="33"/>
                  </a:lnTo>
                  <a:lnTo>
                    <a:pt x="126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653213" y="2231380"/>
              <a:ext cx="463550" cy="50800"/>
            </a:xfrm>
            <a:custGeom>
              <a:rect b="b" l="l" r="r" t="t"/>
              <a:pathLst>
                <a:path extrusionOk="0" h="65" w="585">
                  <a:moveTo>
                    <a:pt x="585" y="33"/>
                  </a:moveTo>
                  <a:lnTo>
                    <a:pt x="585" y="33"/>
                  </a:lnTo>
                  <a:lnTo>
                    <a:pt x="585" y="38"/>
                  </a:lnTo>
                  <a:lnTo>
                    <a:pt x="583" y="45"/>
                  </a:lnTo>
                  <a:lnTo>
                    <a:pt x="579" y="50"/>
                  </a:lnTo>
                  <a:lnTo>
                    <a:pt x="576" y="55"/>
                  </a:lnTo>
                  <a:lnTo>
                    <a:pt x="571" y="59"/>
                  </a:lnTo>
                  <a:lnTo>
                    <a:pt x="565" y="62"/>
                  </a:lnTo>
                  <a:lnTo>
                    <a:pt x="559" y="64"/>
                  </a:lnTo>
                  <a:lnTo>
                    <a:pt x="55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5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9" y="0"/>
                  </a:lnTo>
                  <a:lnTo>
                    <a:pt x="565" y="2"/>
                  </a:lnTo>
                  <a:lnTo>
                    <a:pt x="571" y="6"/>
                  </a:lnTo>
                  <a:lnTo>
                    <a:pt x="576" y="9"/>
                  </a:lnTo>
                  <a:lnTo>
                    <a:pt x="579" y="14"/>
                  </a:lnTo>
                  <a:lnTo>
                    <a:pt x="583" y="20"/>
                  </a:lnTo>
                  <a:lnTo>
                    <a:pt x="585" y="26"/>
                  </a:lnTo>
                  <a:lnTo>
                    <a:pt x="585" y="33"/>
                  </a:lnTo>
                  <a:lnTo>
                    <a:pt x="58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973638" y="2423468"/>
              <a:ext cx="2066924" cy="50800"/>
            </a:xfrm>
            <a:custGeom>
              <a:rect b="b" l="l" r="r" t="t"/>
              <a:pathLst>
                <a:path extrusionOk="0" h="64" w="2605">
                  <a:moveTo>
                    <a:pt x="2605" y="32"/>
                  </a:moveTo>
                  <a:lnTo>
                    <a:pt x="2605" y="32"/>
                  </a:lnTo>
                  <a:lnTo>
                    <a:pt x="2604" y="39"/>
                  </a:lnTo>
                  <a:lnTo>
                    <a:pt x="2601" y="44"/>
                  </a:lnTo>
                  <a:lnTo>
                    <a:pt x="2599" y="50"/>
                  </a:lnTo>
                  <a:lnTo>
                    <a:pt x="2594" y="55"/>
                  </a:lnTo>
                  <a:lnTo>
                    <a:pt x="2590" y="58"/>
                  </a:lnTo>
                  <a:lnTo>
                    <a:pt x="2585" y="62"/>
                  </a:lnTo>
                  <a:lnTo>
                    <a:pt x="2578" y="64"/>
                  </a:lnTo>
                  <a:lnTo>
                    <a:pt x="2572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5" y="58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2572" y="0"/>
                  </a:lnTo>
                  <a:lnTo>
                    <a:pt x="2572" y="0"/>
                  </a:lnTo>
                  <a:lnTo>
                    <a:pt x="2578" y="0"/>
                  </a:lnTo>
                  <a:lnTo>
                    <a:pt x="2585" y="3"/>
                  </a:lnTo>
                  <a:lnTo>
                    <a:pt x="2590" y="5"/>
                  </a:lnTo>
                  <a:lnTo>
                    <a:pt x="2594" y="10"/>
                  </a:lnTo>
                  <a:lnTo>
                    <a:pt x="2599" y="14"/>
                  </a:lnTo>
                  <a:lnTo>
                    <a:pt x="2601" y="20"/>
                  </a:lnTo>
                  <a:lnTo>
                    <a:pt x="2604" y="26"/>
                  </a:lnTo>
                  <a:lnTo>
                    <a:pt x="2605" y="32"/>
                  </a:lnTo>
                  <a:lnTo>
                    <a:pt x="2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621088" y="2109143"/>
              <a:ext cx="150813" cy="50800"/>
            </a:xfrm>
            <a:custGeom>
              <a:rect b="b" l="l" r="r" t="t"/>
              <a:pathLst>
                <a:path extrusionOk="0" h="64" w="190">
                  <a:moveTo>
                    <a:pt x="190" y="33"/>
                  </a:moveTo>
                  <a:lnTo>
                    <a:pt x="190" y="33"/>
                  </a:lnTo>
                  <a:lnTo>
                    <a:pt x="190" y="38"/>
                  </a:lnTo>
                  <a:lnTo>
                    <a:pt x="187" y="44"/>
                  </a:lnTo>
                  <a:lnTo>
                    <a:pt x="184" y="50"/>
                  </a:lnTo>
                  <a:lnTo>
                    <a:pt x="180" y="55"/>
                  </a:lnTo>
                  <a:lnTo>
                    <a:pt x="176" y="59"/>
                  </a:lnTo>
                  <a:lnTo>
                    <a:pt x="170" y="62"/>
                  </a:lnTo>
                  <a:lnTo>
                    <a:pt x="164" y="64"/>
                  </a:lnTo>
                  <a:lnTo>
                    <a:pt x="15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64" y="0"/>
                  </a:lnTo>
                  <a:lnTo>
                    <a:pt x="170" y="3"/>
                  </a:lnTo>
                  <a:lnTo>
                    <a:pt x="176" y="6"/>
                  </a:lnTo>
                  <a:lnTo>
                    <a:pt x="180" y="9"/>
                  </a:lnTo>
                  <a:lnTo>
                    <a:pt x="184" y="14"/>
                  </a:lnTo>
                  <a:lnTo>
                    <a:pt x="187" y="20"/>
                  </a:lnTo>
                  <a:lnTo>
                    <a:pt x="190" y="26"/>
                  </a:lnTo>
                  <a:lnTo>
                    <a:pt x="190" y="33"/>
                  </a:lnTo>
                  <a:lnTo>
                    <a:pt x="19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444876" y="2344093"/>
              <a:ext cx="377825" cy="50800"/>
            </a:xfrm>
            <a:custGeom>
              <a:rect b="b" l="l" r="r" t="t"/>
              <a:pathLst>
                <a:path extrusionOk="0" h="63" w="476">
                  <a:moveTo>
                    <a:pt x="476" y="31"/>
                  </a:moveTo>
                  <a:lnTo>
                    <a:pt x="476" y="31"/>
                  </a:lnTo>
                  <a:lnTo>
                    <a:pt x="474" y="38"/>
                  </a:lnTo>
                  <a:lnTo>
                    <a:pt x="472" y="44"/>
                  </a:lnTo>
                  <a:lnTo>
                    <a:pt x="470" y="49"/>
                  </a:lnTo>
                  <a:lnTo>
                    <a:pt x="465" y="54"/>
                  </a:lnTo>
                  <a:lnTo>
                    <a:pt x="461" y="58"/>
                  </a:lnTo>
                  <a:lnTo>
                    <a:pt x="456" y="61"/>
                  </a:lnTo>
                  <a:lnTo>
                    <a:pt x="449" y="63"/>
                  </a:lnTo>
                  <a:lnTo>
                    <a:pt x="443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8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9" y="0"/>
                  </a:lnTo>
                  <a:lnTo>
                    <a:pt x="456" y="2"/>
                  </a:lnTo>
                  <a:lnTo>
                    <a:pt x="461" y="4"/>
                  </a:lnTo>
                  <a:lnTo>
                    <a:pt x="465" y="9"/>
                  </a:lnTo>
                  <a:lnTo>
                    <a:pt x="470" y="14"/>
                  </a:lnTo>
                  <a:lnTo>
                    <a:pt x="472" y="19"/>
                  </a:lnTo>
                  <a:lnTo>
                    <a:pt x="474" y="25"/>
                  </a:lnTo>
                  <a:lnTo>
                    <a:pt x="476" y="31"/>
                  </a:lnTo>
                  <a:lnTo>
                    <a:pt x="476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802063" y="2907655"/>
              <a:ext cx="130175" cy="50800"/>
            </a:xfrm>
            <a:custGeom>
              <a:rect b="b" l="l" r="r" t="t"/>
              <a:pathLst>
                <a:path extrusionOk="0" h="64" w="163">
                  <a:moveTo>
                    <a:pt x="163" y="32"/>
                  </a:moveTo>
                  <a:lnTo>
                    <a:pt x="163" y="32"/>
                  </a:lnTo>
                  <a:lnTo>
                    <a:pt x="162" y="38"/>
                  </a:lnTo>
                  <a:lnTo>
                    <a:pt x="161" y="44"/>
                  </a:lnTo>
                  <a:lnTo>
                    <a:pt x="157" y="50"/>
                  </a:lnTo>
                  <a:lnTo>
                    <a:pt x="154" y="54"/>
                  </a:lnTo>
                  <a:lnTo>
                    <a:pt x="149" y="59"/>
                  </a:lnTo>
                  <a:lnTo>
                    <a:pt x="144" y="61"/>
                  </a:lnTo>
                  <a:lnTo>
                    <a:pt x="138" y="64"/>
                  </a:lnTo>
                  <a:lnTo>
                    <a:pt x="1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8" y="0"/>
                  </a:lnTo>
                  <a:lnTo>
                    <a:pt x="144" y="2"/>
                  </a:lnTo>
                  <a:lnTo>
                    <a:pt x="149" y="5"/>
                  </a:lnTo>
                  <a:lnTo>
                    <a:pt x="154" y="9"/>
                  </a:lnTo>
                  <a:lnTo>
                    <a:pt x="157" y="14"/>
                  </a:lnTo>
                  <a:lnTo>
                    <a:pt x="161" y="20"/>
                  </a:lnTo>
                  <a:lnTo>
                    <a:pt x="162" y="25"/>
                  </a:lnTo>
                  <a:lnTo>
                    <a:pt x="163" y="32"/>
                  </a:lnTo>
                  <a:lnTo>
                    <a:pt x="16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262313" y="3074343"/>
              <a:ext cx="1677988" cy="50800"/>
            </a:xfrm>
            <a:custGeom>
              <a:rect b="b" l="l" r="r" t="t"/>
              <a:pathLst>
                <a:path extrusionOk="0" h="65" w="2114">
                  <a:moveTo>
                    <a:pt x="2114" y="32"/>
                  </a:moveTo>
                  <a:lnTo>
                    <a:pt x="2114" y="32"/>
                  </a:lnTo>
                  <a:lnTo>
                    <a:pt x="2114" y="39"/>
                  </a:lnTo>
                  <a:lnTo>
                    <a:pt x="2112" y="45"/>
                  </a:lnTo>
                  <a:lnTo>
                    <a:pt x="2108" y="51"/>
                  </a:lnTo>
                  <a:lnTo>
                    <a:pt x="2105" y="55"/>
                  </a:lnTo>
                  <a:lnTo>
                    <a:pt x="2100" y="59"/>
                  </a:lnTo>
                  <a:lnTo>
                    <a:pt x="2094" y="62"/>
                  </a:lnTo>
                  <a:lnTo>
                    <a:pt x="2088" y="63"/>
                  </a:lnTo>
                  <a:lnTo>
                    <a:pt x="208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082" y="0"/>
                  </a:lnTo>
                  <a:lnTo>
                    <a:pt x="2082" y="0"/>
                  </a:lnTo>
                  <a:lnTo>
                    <a:pt x="2088" y="1"/>
                  </a:lnTo>
                  <a:lnTo>
                    <a:pt x="2094" y="2"/>
                  </a:lnTo>
                  <a:lnTo>
                    <a:pt x="2100" y="5"/>
                  </a:lnTo>
                  <a:lnTo>
                    <a:pt x="2105" y="9"/>
                  </a:lnTo>
                  <a:lnTo>
                    <a:pt x="2108" y="14"/>
                  </a:lnTo>
                  <a:lnTo>
                    <a:pt x="2112" y="19"/>
                  </a:lnTo>
                  <a:lnTo>
                    <a:pt x="2114" y="25"/>
                  </a:lnTo>
                  <a:lnTo>
                    <a:pt x="2114" y="32"/>
                  </a:lnTo>
                  <a:lnTo>
                    <a:pt x="2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833938" y="3256905"/>
              <a:ext cx="106363" cy="52388"/>
            </a:xfrm>
            <a:custGeom>
              <a:rect b="b" l="l" r="r" t="t"/>
              <a:pathLst>
                <a:path extrusionOk="0" h="65" w="133">
                  <a:moveTo>
                    <a:pt x="133" y="33"/>
                  </a:moveTo>
                  <a:lnTo>
                    <a:pt x="133" y="33"/>
                  </a:lnTo>
                  <a:lnTo>
                    <a:pt x="133" y="40"/>
                  </a:lnTo>
                  <a:lnTo>
                    <a:pt x="131" y="45"/>
                  </a:lnTo>
                  <a:lnTo>
                    <a:pt x="127" y="51"/>
                  </a:lnTo>
                  <a:lnTo>
                    <a:pt x="124" y="56"/>
                  </a:lnTo>
                  <a:lnTo>
                    <a:pt x="119" y="59"/>
                  </a:lnTo>
                  <a:lnTo>
                    <a:pt x="113" y="63"/>
                  </a:lnTo>
                  <a:lnTo>
                    <a:pt x="107" y="64"/>
                  </a:lnTo>
                  <a:lnTo>
                    <a:pt x="10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19" y="6"/>
                  </a:lnTo>
                  <a:lnTo>
                    <a:pt x="124" y="9"/>
                  </a:lnTo>
                  <a:lnTo>
                    <a:pt x="127" y="15"/>
                  </a:lnTo>
                  <a:lnTo>
                    <a:pt x="131" y="20"/>
                  </a:lnTo>
                  <a:lnTo>
                    <a:pt x="133" y="27"/>
                  </a:lnTo>
                  <a:lnTo>
                    <a:pt x="133" y="33"/>
                  </a:lnTo>
                  <a:lnTo>
                    <a:pt x="13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527426" y="3256905"/>
              <a:ext cx="550862" cy="52388"/>
            </a:xfrm>
            <a:custGeom>
              <a:rect b="b" l="l" r="r" t="t"/>
              <a:pathLst>
                <a:path extrusionOk="0" h="65" w="693">
                  <a:moveTo>
                    <a:pt x="693" y="33"/>
                  </a:moveTo>
                  <a:lnTo>
                    <a:pt x="693" y="33"/>
                  </a:lnTo>
                  <a:lnTo>
                    <a:pt x="693" y="40"/>
                  </a:lnTo>
                  <a:lnTo>
                    <a:pt x="691" y="45"/>
                  </a:lnTo>
                  <a:lnTo>
                    <a:pt x="688" y="51"/>
                  </a:lnTo>
                  <a:lnTo>
                    <a:pt x="684" y="56"/>
                  </a:lnTo>
                  <a:lnTo>
                    <a:pt x="680" y="59"/>
                  </a:lnTo>
                  <a:lnTo>
                    <a:pt x="674" y="63"/>
                  </a:lnTo>
                  <a:lnTo>
                    <a:pt x="668" y="64"/>
                  </a:lnTo>
                  <a:lnTo>
                    <a:pt x="66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661" y="0"/>
                  </a:lnTo>
                  <a:lnTo>
                    <a:pt x="661" y="0"/>
                  </a:lnTo>
                  <a:lnTo>
                    <a:pt x="668" y="1"/>
                  </a:lnTo>
                  <a:lnTo>
                    <a:pt x="674" y="3"/>
                  </a:lnTo>
                  <a:lnTo>
                    <a:pt x="680" y="6"/>
                  </a:lnTo>
                  <a:lnTo>
                    <a:pt x="684" y="9"/>
                  </a:lnTo>
                  <a:lnTo>
                    <a:pt x="688" y="15"/>
                  </a:lnTo>
                  <a:lnTo>
                    <a:pt x="691" y="20"/>
                  </a:lnTo>
                  <a:lnTo>
                    <a:pt x="693" y="27"/>
                  </a:lnTo>
                  <a:lnTo>
                    <a:pt x="693" y="33"/>
                  </a:lnTo>
                  <a:lnTo>
                    <a:pt x="69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441701" y="3947468"/>
              <a:ext cx="636589" cy="50800"/>
            </a:xfrm>
            <a:custGeom>
              <a:rect b="b" l="l" r="r" t="t"/>
              <a:pathLst>
                <a:path extrusionOk="0" h="65" w="801">
                  <a:moveTo>
                    <a:pt x="801" y="33"/>
                  </a:moveTo>
                  <a:lnTo>
                    <a:pt x="801" y="33"/>
                  </a:lnTo>
                  <a:lnTo>
                    <a:pt x="801" y="40"/>
                  </a:lnTo>
                  <a:lnTo>
                    <a:pt x="799" y="45"/>
                  </a:lnTo>
                  <a:lnTo>
                    <a:pt x="796" y="51"/>
                  </a:lnTo>
                  <a:lnTo>
                    <a:pt x="792" y="56"/>
                  </a:lnTo>
                  <a:lnTo>
                    <a:pt x="788" y="59"/>
                  </a:lnTo>
                  <a:lnTo>
                    <a:pt x="782" y="63"/>
                  </a:lnTo>
                  <a:lnTo>
                    <a:pt x="776" y="64"/>
                  </a:lnTo>
                  <a:lnTo>
                    <a:pt x="769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76" y="1"/>
                  </a:lnTo>
                  <a:lnTo>
                    <a:pt x="782" y="2"/>
                  </a:lnTo>
                  <a:lnTo>
                    <a:pt x="788" y="6"/>
                  </a:lnTo>
                  <a:lnTo>
                    <a:pt x="792" y="9"/>
                  </a:lnTo>
                  <a:lnTo>
                    <a:pt x="796" y="14"/>
                  </a:lnTo>
                  <a:lnTo>
                    <a:pt x="799" y="20"/>
                  </a:lnTo>
                  <a:lnTo>
                    <a:pt x="801" y="26"/>
                  </a:lnTo>
                  <a:lnTo>
                    <a:pt x="801" y="33"/>
                  </a:lnTo>
                  <a:lnTo>
                    <a:pt x="801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833938" y="3983980"/>
              <a:ext cx="107950" cy="50800"/>
            </a:xfrm>
            <a:custGeom>
              <a:rect b="b" l="l" r="r" t="t"/>
              <a:pathLst>
                <a:path extrusionOk="0" h="64" w="135">
                  <a:moveTo>
                    <a:pt x="135" y="32"/>
                  </a:moveTo>
                  <a:lnTo>
                    <a:pt x="135" y="32"/>
                  </a:lnTo>
                  <a:lnTo>
                    <a:pt x="135" y="39"/>
                  </a:lnTo>
                  <a:lnTo>
                    <a:pt x="133" y="45"/>
                  </a:lnTo>
                  <a:lnTo>
                    <a:pt x="131" y="51"/>
                  </a:lnTo>
                  <a:lnTo>
                    <a:pt x="126" y="55"/>
                  </a:lnTo>
                  <a:lnTo>
                    <a:pt x="121" y="59"/>
                  </a:lnTo>
                  <a:lnTo>
                    <a:pt x="116" y="62"/>
                  </a:lnTo>
                  <a:lnTo>
                    <a:pt x="110" y="64"/>
                  </a:lnTo>
                  <a:lnTo>
                    <a:pt x="10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0" y="1"/>
                  </a:lnTo>
                  <a:lnTo>
                    <a:pt x="116" y="3"/>
                  </a:lnTo>
                  <a:lnTo>
                    <a:pt x="121" y="5"/>
                  </a:lnTo>
                  <a:lnTo>
                    <a:pt x="126" y="10"/>
                  </a:lnTo>
                  <a:lnTo>
                    <a:pt x="131" y="15"/>
                  </a:lnTo>
                  <a:lnTo>
                    <a:pt x="133" y="19"/>
                  </a:lnTo>
                  <a:lnTo>
                    <a:pt x="135" y="26"/>
                  </a:lnTo>
                  <a:lnTo>
                    <a:pt x="135" y="32"/>
                  </a:lnTo>
                  <a:lnTo>
                    <a:pt x="13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635376" y="4123680"/>
              <a:ext cx="2701925" cy="52388"/>
            </a:xfrm>
            <a:custGeom>
              <a:rect b="b" l="l" r="r" t="t"/>
              <a:pathLst>
                <a:path extrusionOk="0" h="65" w="3404">
                  <a:moveTo>
                    <a:pt x="3404" y="32"/>
                  </a:moveTo>
                  <a:lnTo>
                    <a:pt x="3404" y="32"/>
                  </a:lnTo>
                  <a:lnTo>
                    <a:pt x="3403" y="39"/>
                  </a:lnTo>
                  <a:lnTo>
                    <a:pt x="3402" y="45"/>
                  </a:lnTo>
                  <a:lnTo>
                    <a:pt x="3399" y="51"/>
                  </a:lnTo>
                  <a:lnTo>
                    <a:pt x="3395" y="55"/>
                  </a:lnTo>
                  <a:lnTo>
                    <a:pt x="3389" y="59"/>
                  </a:lnTo>
                  <a:lnTo>
                    <a:pt x="3385" y="62"/>
                  </a:lnTo>
                  <a:lnTo>
                    <a:pt x="3378" y="65"/>
                  </a:lnTo>
                  <a:lnTo>
                    <a:pt x="3372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72" y="0"/>
                  </a:lnTo>
                  <a:lnTo>
                    <a:pt x="3372" y="0"/>
                  </a:lnTo>
                  <a:lnTo>
                    <a:pt x="3378" y="1"/>
                  </a:lnTo>
                  <a:lnTo>
                    <a:pt x="3385" y="3"/>
                  </a:lnTo>
                  <a:lnTo>
                    <a:pt x="3389" y="6"/>
                  </a:lnTo>
                  <a:lnTo>
                    <a:pt x="3395" y="10"/>
                  </a:lnTo>
                  <a:lnTo>
                    <a:pt x="3399" y="15"/>
                  </a:lnTo>
                  <a:lnTo>
                    <a:pt x="3402" y="19"/>
                  </a:lnTo>
                  <a:lnTo>
                    <a:pt x="3403" y="26"/>
                  </a:lnTo>
                  <a:lnTo>
                    <a:pt x="3404" y="32"/>
                  </a:lnTo>
                  <a:lnTo>
                    <a:pt x="340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339013" y="2820343"/>
              <a:ext cx="171450" cy="50800"/>
            </a:xfrm>
            <a:custGeom>
              <a:rect b="b" l="l" r="r" t="t"/>
              <a:pathLst>
                <a:path extrusionOk="0" h="64" w="217">
                  <a:moveTo>
                    <a:pt x="217" y="32"/>
                  </a:moveTo>
                  <a:lnTo>
                    <a:pt x="217" y="32"/>
                  </a:lnTo>
                  <a:lnTo>
                    <a:pt x="217" y="38"/>
                  </a:lnTo>
                  <a:lnTo>
                    <a:pt x="214" y="44"/>
                  </a:lnTo>
                  <a:lnTo>
                    <a:pt x="211" y="50"/>
                  </a:lnTo>
                  <a:lnTo>
                    <a:pt x="207" y="54"/>
                  </a:lnTo>
                  <a:lnTo>
                    <a:pt x="203" y="59"/>
                  </a:lnTo>
                  <a:lnTo>
                    <a:pt x="197" y="61"/>
                  </a:lnTo>
                  <a:lnTo>
                    <a:pt x="191" y="64"/>
                  </a:lnTo>
                  <a:lnTo>
                    <a:pt x="18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91" y="0"/>
                  </a:lnTo>
                  <a:lnTo>
                    <a:pt x="197" y="2"/>
                  </a:lnTo>
                  <a:lnTo>
                    <a:pt x="203" y="6"/>
                  </a:lnTo>
                  <a:lnTo>
                    <a:pt x="207" y="9"/>
                  </a:lnTo>
                  <a:lnTo>
                    <a:pt x="211" y="14"/>
                  </a:lnTo>
                  <a:lnTo>
                    <a:pt x="214" y="20"/>
                  </a:lnTo>
                  <a:lnTo>
                    <a:pt x="217" y="25"/>
                  </a:lnTo>
                  <a:lnTo>
                    <a:pt x="217" y="32"/>
                  </a:lnTo>
                  <a:lnTo>
                    <a:pt x="217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8489951" y="2945755"/>
              <a:ext cx="258763" cy="52388"/>
            </a:xfrm>
            <a:custGeom>
              <a:rect b="b" l="l" r="r" t="t"/>
              <a:pathLst>
                <a:path extrusionOk="0" h="64" w="328">
                  <a:moveTo>
                    <a:pt x="328" y="32"/>
                  </a:moveTo>
                  <a:lnTo>
                    <a:pt x="328" y="32"/>
                  </a:lnTo>
                  <a:lnTo>
                    <a:pt x="327" y="38"/>
                  </a:lnTo>
                  <a:lnTo>
                    <a:pt x="326" y="45"/>
                  </a:lnTo>
                  <a:lnTo>
                    <a:pt x="322" y="49"/>
                  </a:lnTo>
                  <a:lnTo>
                    <a:pt x="319" y="54"/>
                  </a:lnTo>
                  <a:lnTo>
                    <a:pt x="313" y="59"/>
                  </a:lnTo>
                  <a:lnTo>
                    <a:pt x="308" y="61"/>
                  </a:lnTo>
                  <a:lnTo>
                    <a:pt x="302" y="63"/>
                  </a:lnTo>
                  <a:lnTo>
                    <a:pt x="296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2"/>
                  </a:lnTo>
                  <a:lnTo>
                    <a:pt x="313" y="5"/>
                  </a:lnTo>
                  <a:lnTo>
                    <a:pt x="319" y="9"/>
                  </a:lnTo>
                  <a:lnTo>
                    <a:pt x="322" y="13"/>
                  </a:lnTo>
                  <a:lnTo>
                    <a:pt x="326" y="19"/>
                  </a:lnTo>
                  <a:lnTo>
                    <a:pt x="327" y="25"/>
                  </a:lnTo>
                  <a:lnTo>
                    <a:pt x="328" y="32"/>
                  </a:lnTo>
                  <a:lnTo>
                    <a:pt x="32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7339013" y="3094980"/>
              <a:ext cx="1590675" cy="52388"/>
            </a:xfrm>
            <a:custGeom>
              <a:rect b="b" l="l" r="r" t="t"/>
              <a:pathLst>
                <a:path extrusionOk="0" h="65" w="2004">
                  <a:moveTo>
                    <a:pt x="2004" y="33"/>
                  </a:moveTo>
                  <a:lnTo>
                    <a:pt x="2004" y="33"/>
                  </a:lnTo>
                  <a:lnTo>
                    <a:pt x="2004" y="40"/>
                  </a:lnTo>
                  <a:lnTo>
                    <a:pt x="2002" y="45"/>
                  </a:lnTo>
                  <a:lnTo>
                    <a:pt x="1999" y="51"/>
                  </a:lnTo>
                  <a:lnTo>
                    <a:pt x="1995" y="56"/>
                  </a:lnTo>
                  <a:lnTo>
                    <a:pt x="1990" y="59"/>
                  </a:lnTo>
                  <a:lnTo>
                    <a:pt x="1984" y="63"/>
                  </a:lnTo>
                  <a:lnTo>
                    <a:pt x="1979" y="65"/>
                  </a:lnTo>
                  <a:lnTo>
                    <a:pt x="19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973" y="0"/>
                  </a:lnTo>
                  <a:lnTo>
                    <a:pt x="1973" y="0"/>
                  </a:lnTo>
                  <a:lnTo>
                    <a:pt x="1979" y="1"/>
                  </a:lnTo>
                  <a:lnTo>
                    <a:pt x="1984" y="4"/>
                  </a:lnTo>
                  <a:lnTo>
                    <a:pt x="1990" y="6"/>
                  </a:lnTo>
                  <a:lnTo>
                    <a:pt x="1995" y="11"/>
                  </a:lnTo>
                  <a:lnTo>
                    <a:pt x="1999" y="15"/>
                  </a:lnTo>
                  <a:lnTo>
                    <a:pt x="2002" y="20"/>
                  </a:lnTo>
                  <a:lnTo>
                    <a:pt x="2004" y="27"/>
                  </a:lnTo>
                  <a:lnTo>
                    <a:pt x="2004" y="33"/>
                  </a:lnTo>
                  <a:lnTo>
                    <a:pt x="200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8580438" y="3709343"/>
              <a:ext cx="200025" cy="50800"/>
            </a:xfrm>
            <a:custGeom>
              <a:rect b="b" l="l" r="r" t="t"/>
              <a:pathLst>
                <a:path extrusionOk="0" h="65" w="252">
                  <a:moveTo>
                    <a:pt x="252" y="33"/>
                  </a:moveTo>
                  <a:lnTo>
                    <a:pt x="252" y="33"/>
                  </a:lnTo>
                  <a:lnTo>
                    <a:pt x="251" y="39"/>
                  </a:lnTo>
                  <a:lnTo>
                    <a:pt x="249" y="45"/>
                  </a:lnTo>
                  <a:lnTo>
                    <a:pt x="247" y="51"/>
                  </a:lnTo>
                  <a:lnTo>
                    <a:pt x="243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26" y="65"/>
                  </a:lnTo>
                  <a:lnTo>
                    <a:pt x="220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6" y="1"/>
                  </a:lnTo>
                  <a:lnTo>
                    <a:pt x="233" y="4"/>
                  </a:lnTo>
                  <a:lnTo>
                    <a:pt x="237" y="6"/>
                  </a:lnTo>
                  <a:lnTo>
                    <a:pt x="243" y="11"/>
                  </a:lnTo>
                  <a:lnTo>
                    <a:pt x="247" y="15"/>
                  </a:lnTo>
                  <a:lnTo>
                    <a:pt x="249" y="21"/>
                  </a:lnTo>
                  <a:lnTo>
                    <a:pt x="251" y="27"/>
                  </a:lnTo>
                  <a:lnTo>
                    <a:pt x="252" y="33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6940551" y="4123680"/>
              <a:ext cx="541337" cy="52388"/>
            </a:xfrm>
            <a:custGeom>
              <a:rect b="b" l="l" r="r" t="t"/>
              <a:pathLst>
                <a:path extrusionOk="0" h="65" w="683">
                  <a:moveTo>
                    <a:pt x="683" y="32"/>
                  </a:moveTo>
                  <a:lnTo>
                    <a:pt x="683" y="32"/>
                  </a:lnTo>
                  <a:lnTo>
                    <a:pt x="681" y="39"/>
                  </a:lnTo>
                  <a:lnTo>
                    <a:pt x="679" y="45"/>
                  </a:lnTo>
                  <a:lnTo>
                    <a:pt x="677" y="51"/>
                  </a:lnTo>
                  <a:lnTo>
                    <a:pt x="672" y="55"/>
                  </a:lnTo>
                  <a:lnTo>
                    <a:pt x="668" y="59"/>
                  </a:lnTo>
                  <a:lnTo>
                    <a:pt x="663" y="62"/>
                  </a:lnTo>
                  <a:lnTo>
                    <a:pt x="656" y="65"/>
                  </a:lnTo>
                  <a:lnTo>
                    <a:pt x="65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8" y="6"/>
                  </a:lnTo>
                  <a:lnTo>
                    <a:pt x="672" y="10"/>
                  </a:lnTo>
                  <a:lnTo>
                    <a:pt x="677" y="15"/>
                  </a:lnTo>
                  <a:lnTo>
                    <a:pt x="679" y="19"/>
                  </a:lnTo>
                  <a:lnTo>
                    <a:pt x="681" y="26"/>
                  </a:lnTo>
                  <a:lnTo>
                    <a:pt x="683" y="32"/>
                  </a:lnTo>
                  <a:lnTo>
                    <a:pt x="68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6511926" y="3845868"/>
              <a:ext cx="231775" cy="260350"/>
            </a:xfrm>
            <a:custGeom>
              <a:rect b="b" l="l" r="r" t="t"/>
              <a:pathLst>
                <a:path extrusionOk="0" h="327" w="290">
                  <a:moveTo>
                    <a:pt x="259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1" y="302"/>
                  </a:lnTo>
                  <a:lnTo>
                    <a:pt x="3" y="309"/>
                  </a:lnTo>
                  <a:lnTo>
                    <a:pt x="8" y="315"/>
                  </a:lnTo>
                  <a:lnTo>
                    <a:pt x="12" y="321"/>
                  </a:lnTo>
                  <a:lnTo>
                    <a:pt x="12" y="321"/>
                  </a:lnTo>
                  <a:lnTo>
                    <a:pt x="19" y="324"/>
                  </a:lnTo>
                  <a:lnTo>
                    <a:pt x="26" y="327"/>
                  </a:lnTo>
                  <a:lnTo>
                    <a:pt x="33" y="327"/>
                  </a:lnTo>
                  <a:lnTo>
                    <a:pt x="40" y="325"/>
                  </a:lnTo>
                  <a:lnTo>
                    <a:pt x="145" y="295"/>
                  </a:lnTo>
                  <a:lnTo>
                    <a:pt x="250" y="325"/>
                  </a:lnTo>
                  <a:lnTo>
                    <a:pt x="250" y="325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64" y="327"/>
                  </a:lnTo>
                  <a:lnTo>
                    <a:pt x="268" y="325"/>
                  </a:lnTo>
                  <a:lnTo>
                    <a:pt x="273" y="323"/>
                  </a:lnTo>
                  <a:lnTo>
                    <a:pt x="278" y="321"/>
                  </a:lnTo>
                  <a:lnTo>
                    <a:pt x="278" y="321"/>
                  </a:lnTo>
                  <a:lnTo>
                    <a:pt x="282" y="315"/>
                  </a:lnTo>
                  <a:lnTo>
                    <a:pt x="287" y="309"/>
                  </a:lnTo>
                  <a:lnTo>
                    <a:pt x="289" y="302"/>
                  </a:lnTo>
                  <a:lnTo>
                    <a:pt x="290" y="295"/>
                  </a:lnTo>
                  <a:lnTo>
                    <a:pt x="290" y="62"/>
                  </a:lnTo>
                  <a:lnTo>
                    <a:pt x="290" y="31"/>
                  </a:lnTo>
                  <a:lnTo>
                    <a:pt x="290" y="0"/>
                  </a:lnTo>
                  <a:lnTo>
                    <a:pt x="259" y="0"/>
                  </a:lnTo>
                  <a:close/>
                  <a:moveTo>
                    <a:pt x="228" y="254"/>
                  </a:moveTo>
                  <a:lnTo>
                    <a:pt x="154" y="232"/>
                  </a:lnTo>
                  <a:lnTo>
                    <a:pt x="154" y="232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36" y="232"/>
                  </a:lnTo>
                  <a:lnTo>
                    <a:pt x="62" y="254"/>
                  </a:lnTo>
                  <a:lnTo>
                    <a:pt x="62" y="62"/>
                  </a:lnTo>
                  <a:lnTo>
                    <a:pt x="228" y="62"/>
                  </a:lnTo>
                  <a:lnTo>
                    <a:pt x="228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8023226" y="3891905"/>
              <a:ext cx="588963" cy="285750"/>
            </a:xfrm>
            <a:custGeom>
              <a:rect b="b" l="l" r="r" t="t"/>
              <a:pathLst>
                <a:path extrusionOk="0" h="359" w="741">
                  <a:moveTo>
                    <a:pt x="563" y="0"/>
                  </a:moveTo>
                  <a:lnTo>
                    <a:pt x="20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132" y="3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18" y="15"/>
                  </a:lnTo>
                  <a:lnTo>
                    <a:pt x="116" y="20"/>
                  </a:lnTo>
                  <a:lnTo>
                    <a:pt x="113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3" y="39"/>
                  </a:lnTo>
                  <a:lnTo>
                    <a:pt x="116" y="45"/>
                  </a:lnTo>
                  <a:lnTo>
                    <a:pt x="118" y="51"/>
                  </a:lnTo>
                  <a:lnTo>
                    <a:pt x="123" y="55"/>
                  </a:lnTo>
                  <a:lnTo>
                    <a:pt x="127" y="59"/>
                  </a:lnTo>
                  <a:lnTo>
                    <a:pt x="132" y="62"/>
                  </a:lnTo>
                  <a:lnTo>
                    <a:pt x="139" y="65"/>
                  </a:lnTo>
                  <a:lnTo>
                    <a:pt x="145" y="65"/>
                  </a:lnTo>
                  <a:lnTo>
                    <a:pt x="204" y="65"/>
                  </a:lnTo>
                  <a:lnTo>
                    <a:pt x="563" y="65"/>
                  </a:lnTo>
                  <a:lnTo>
                    <a:pt x="563" y="65"/>
                  </a:lnTo>
                  <a:lnTo>
                    <a:pt x="574" y="66"/>
                  </a:lnTo>
                  <a:lnTo>
                    <a:pt x="585" y="67"/>
                  </a:lnTo>
                  <a:lnTo>
                    <a:pt x="596" y="70"/>
                  </a:lnTo>
                  <a:lnTo>
                    <a:pt x="607" y="74"/>
                  </a:lnTo>
                  <a:lnTo>
                    <a:pt x="617" y="79"/>
                  </a:lnTo>
                  <a:lnTo>
                    <a:pt x="627" y="84"/>
                  </a:lnTo>
                  <a:lnTo>
                    <a:pt x="635" y="91"/>
                  </a:lnTo>
                  <a:lnTo>
                    <a:pt x="643" y="98"/>
                  </a:lnTo>
                  <a:lnTo>
                    <a:pt x="651" y="106"/>
                  </a:lnTo>
                  <a:lnTo>
                    <a:pt x="658" y="116"/>
                  </a:lnTo>
                  <a:lnTo>
                    <a:pt x="664" y="125"/>
                  </a:lnTo>
                  <a:lnTo>
                    <a:pt x="668" y="135"/>
                  </a:lnTo>
                  <a:lnTo>
                    <a:pt x="672" y="146"/>
                  </a:lnTo>
                  <a:lnTo>
                    <a:pt x="674" y="156"/>
                  </a:lnTo>
                  <a:lnTo>
                    <a:pt x="676" y="168"/>
                  </a:lnTo>
                  <a:lnTo>
                    <a:pt x="678" y="179"/>
                  </a:lnTo>
                  <a:lnTo>
                    <a:pt x="678" y="179"/>
                  </a:lnTo>
                  <a:lnTo>
                    <a:pt x="676" y="191"/>
                  </a:lnTo>
                  <a:lnTo>
                    <a:pt x="674" y="203"/>
                  </a:lnTo>
                  <a:lnTo>
                    <a:pt x="672" y="213"/>
                  </a:lnTo>
                  <a:lnTo>
                    <a:pt x="668" y="225"/>
                  </a:lnTo>
                  <a:lnTo>
                    <a:pt x="664" y="234"/>
                  </a:lnTo>
                  <a:lnTo>
                    <a:pt x="658" y="243"/>
                  </a:lnTo>
                  <a:lnTo>
                    <a:pt x="651" y="252"/>
                  </a:lnTo>
                  <a:lnTo>
                    <a:pt x="643" y="261"/>
                  </a:lnTo>
                  <a:lnTo>
                    <a:pt x="635" y="267"/>
                  </a:lnTo>
                  <a:lnTo>
                    <a:pt x="627" y="274"/>
                  </a:lnTo>
                  <a:lnTo>
                    <a:pt x="617" y="280"/>
                  </a:lnTo>
                  <a:lnTo>
                    <a:pt x="607" y="285"/>
                  </a:lnTo>
                  <a:lnTo>
                    <a:pt x="596" y="289"/>
                  </a:lnTo>
                  <a:lnTo>
                    <a:pt x="585" y="292"/>
                  </a:lnTo>
                  <a:lnTo>
                    <a:pt x="574" y="294"/>
                  </a:lnTo>
                  <a:lnTo>
                    <a:pt x="563" y="294"/>
                  </a:lnTo>
                  <a:lnTo>
                    <a:pt x="133" y="294"/>
                  </a:lnTo>
                  <a:lnTo>
                    <a:pt x="133" y="294"/>
                  </a:lnTo>
                  <a:lnTo>
                    <a:pt x="126" y="294"/>
                  </a:lnTo>
                  <a:lnTo>
                    <a:pt x="119" y="293"/>
                  </a:lnTo>
                  <a:lnTo>
                    <a:pt x="106" y="288"/>
                  </a:lnTo>
                  <a:lnTo>
                    <a:pt x="95" y="283"/>
                  </a:lnTo>
                  <a:lnTo>
                    <a:pt x="84" y="274"/>
                  </a:lnTo>
                  <a:lnTo>
                    <a:pt x="76" y="264"/>
                  </a:lnTo>
                  <a:lnTo>
                    <a:pt x="71" y="252"/>
                  </a:lnTo>
                  <a:lnTo>
                    <a:pt x="66" y="240"/>
                  </a:lnTo>
                  <a:lnTo>
                    <a:pt x="65" y="233"/>
                  </a:lnTo>
                  <a:lnTo>
                    <a:pt x="65" y="226"/>
                  </a:lnTo>
                  <a:lnTo>
                    <a:pt x="65" y="226"/>
                  </a:lnTo>
                  <a:lnTo>
                    <a:pt x="65" y="219"/>
                  </a:lnTo>
                  <a:lnTo>
                    <a:pt x="66" y="212"/>
                  </a:lnTo>
                  <a:lnTo>
                    <a:pt x="71" y="198"/>
                  </a:lnTo>
                  <a:lnTo>
                    <a:pt x="76" y="186"/>
                  </a:lnTo>
                  <a:lnTo>
                    <a:pt x="84" y="177"/>
                  </a:lnTo>
                  <a:lnTo>
                    <a:pt x="95" y="168"/>
                  </a:lnTo>
                  <a:lnTo>
                    <a:pt x="106" y="162"/>
                  </a:lnTo>
                  <a:lnTo>
                    <a:pt x="119" y="157"/>
                  </a:lnTo>
                  <a:lnTo>
                    <a:pt x="126" y="156"/>
                  </a:lnTo>
                  <a:lnTo>
                    <a:pt x="133" y="156"/>
                  </a:lnTo>
                  <a:lnTo>
                    <a:pt x="563" y="156"/>
                  </a:lnTo>
                  <a:lnTo>
                    <a:pt x="563" y="156"/>
                  </a:lnTo>
                  <a:lnTo>
                    <a:pt x="567" y="156"/>
                  </a:lnTo>
                  <a:lnTo>
                    <a:pt x="571" y="159"/>
                  </a:lnTo>
                  <a:lnTo>
                    <a:pt x="576" y="161"/>
                  </a:lnTo>
                  <a:lnTo>
                    <a:pt x="579" y="163"/>
                  </a:lnTo>
                  <a:lnTo>
                    <a:pt x="581" y="167"/>
                  </a:lnTo>
                  <a:lnTo>
                    <a:pt x="584" y="170"/>
                  </a:lnTo>
                  <a:lnTo>
                    <a:pt x="585" y="175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5" y="184"/>
                  </a:lnTo>
                  <a:lnTo>
                    <a:pt x="584" y="189"/>
                  </a:lnTo>
                  <a:lnTo>
                    <a:pt x="581" y="192"/>
                  </a:lnTo>
                  <a:lnTo>
                    <a:pt x="579" y="196"/>
                  </a:lnTo>
                  <a:lnTo>
                    <a:pt x="576" y="199"/>
                  </a:lnTo>
                  <a:lnTo>
                    <a:pt x="571" y="201"/>
                  </a:lnTo>
                  <a:lnTo>
                    <a:pt x="567" y="203"/>
                  </a:lnTo>
                  <a:lnTo>
                    <a:pt x="563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39" y="204"/>
                  </a:lnTo>
                  <a:lnTo>
                    <a:pt x="132" y="206"/>
                  </a:lnTo>
                  <a:lnTo>
                    <a:pt x="127" y="208"/>
                  </a:lnTo>
                  <a:lnTo>
                    <a:pt x="123" y="212"/>
                  </a:lnTo>
                  <a:lnTo>
                    <a:pt x="118" y="218"/>
                  </a:lnTo>
                  <a:lnTo>
                    <a:pt x="116" y="222"/>
                  </a:lnTo>
                  <a:lnTo>
                    <a:pt x="113" y="229"/>
                  </a:lnTo>
                  <a:lnTo>
                    <a:pt x="112" y="235"/>
                  </a:lnTo>
                  <a:lnTo>
                    <a:pt x="112" y="235"/>
                  </a:lnTo>
                  <a:lnTo>
                    <a:pt x="113" y="242"/>
                  </a:lnTo>
                  <a:lnTo>
                    <a:pt x="116" y="248"/>
                  </a:lnTo>
                  <a:lnTo>
                    <a:pt x="118" y="254"/>
                  </a:lnTo>
                  <a:lnTo>
                    <a:pt x="123" y="258"/>
                  </a:lnTo>
                  <a:lnTo>
                    <a:pt x="127" y="262"/>
                  </a:lnTo>
                  <a:lnTo>
                    <a:pt x="132" y="265"/>
                  </a:lnTo>
                  <a:lnTo>
                    <a:pt x="139" y="266"/>
                  </a:lnTo>
                  <a:lnTo>
                    <a:pt x="145" y="267"/>
                  </a:lnTo>
                  <a:lnTo>
                    <a:pt x="145" y="267"/>
                  </a:lnTo>
                  <a:lnTo>
                    <a:pt x="563" y="267"/>
                  </a:lnTo>
                  <a:lnTo>
                    <a:pt x="563" y="267"/>
                  </a:lnTo>
                  <a:lnTo>
                    <a:pt x="571" y="267"/>
                  </a:lnTo>
                  <a:lnTo>
                    <a:pt x="580" y="266"/>
                  </a:lnTo>
                  <a:lnTo>
                    <a:pt x="588" y="264"/>
                  </a:lnTo>
                  <a:lnTo>
                    <a:pt x="596" y="261"/>
                  </a:lnTo>
                  <a:lnTo>
                    <a:pt x="605" y="257"/>
                  </a:lnTo>
                  <a:lnTo>
                    <a:pt x="611" y="252"/>
                  </a:lnTo>
                  <a:lnTo>
                    <a:pt x="618" y="248"/>
                  </a:lnTo>
                  <a:lnTo>
                    <a:pt x="624" y="242"/>
                  </a:lnTo>
                  <a:lnTo>
                    <a:pt x="630" y="235"/>
                  </a:lnTo>
                  <a:lnTo>
                    <a:pt x="635" y="229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6" y="206"/>
                  </a:lnTo>
                  <a:lnTo>
                    <a:pt x="649" y="197"/>
                  </a:lnTo>
                  <a:lnTo>
                    <a:pt x="650" y="189"/>
                  </a:lnTo>
                  <a:lnTo>
                    <a:pt x="650" y="179"/>
                  </a:lnTo>
                  <a:lnTo>
                    <a:pt x="650" y="179"/>
                  </a:lnTo>
                  <a:lnTo>
                    <a:pt x="650" y="170"/>
                  </a:lnTo>
                  <a:lnTo>
                    <a:pt x="649" y="162"/>
                  </a:lnTo>
                  <a:lnTo>
                    <a:pt x="646" y="154"/>
                  </a:lnTo>
                  <a:lnTo>
                    <a:pt x="643" y="146"/>
                  </a:lnTo>
                  <a:lnTo>
                    <a:pt x="639" y="138"/>
                  </a:lnTo>
                  <a:lnTo>
                    <a:pt x="635" y="131"/>
                  </a:lnTo>
                  <a:lnTo>
                    <a:pt x="630" y="124"/>
                  </a:lnTo>
                  <a:lnTo>
                    <a:pt x="624" y="118"/>
                  </a:lnTo>
                  <a:lnTo>
                    <a:pt x="618" y="112"/>
                  </a:lnTo>
                  <a:lnTo>
                    <a:pt x="611" y="106"/>
                  </a:lnTo>
                  <a:lnTo>
                    <a:pt x="605" y="103"/>
                  </a:lnTo>
                  <a:lnTo>
                    <a:pt x="596" y="98"/>
                  </a:lnTo>
                  <a:lnTo>
                    <a:pt x="588" y="96"/>
                  </a:lnTo>
                  <a:lnTo>
                    <a:pt x="580" y="94"/>
                  </a:lnTo>
                  <a:lnTo>
                    <a:pt x="571" y="93"/>
                  </a:lnTo>
                  <a:lnTo>
                    <a:pt x="563" y="91"/>
                  </a:lnTo>
                  <a:lnTo>
                    <a:pt x="133" y="91"/>
                  </a:lnTo>
                  <a:lnTo>
                    <a:pt x="133" y="91"/>
                  </a:lnTo>
                  <a:lnTo>
                    <a:pt x="120" y="93"/>
                  </a:lnTo>
                  <a:lnTo>
                    <a:pt x="106" y="95"/>
                  </a:lnTo>
                  <a:lnTo>
                    <a:pt x="94" y="98"/>
                  </a:lnTo>
                  <a:lnTo>
                    <a:pt x="82" y="102"/>
                  </a:lnTo>
                  <a:lnTo>
                    <a:pt x="69" y="108"/>
                  </a:lnTo>
                  <a:lnTo>
                    <a:pt x="59" y="115"/>
                  </a:lnTo>
                  <a:lnTo>
                    <a:pt x="49" y="123"/>
                  </a:lnTo>
                  <a:lnTo>
                    <a:pt x="39" y="131"/>
                  </a:lnTo>
                  <a:lnTo>
                    <a:pt x="30" y="140"/>
                  </a:lnTo>
                  <a:lnTo>
                    <a:pt x="23" y="150"/>
                  </a:lnTo>
                  <a:lnTo>
                    <a:pt x="16" y="162"/>
                  </a:lnTo>
                  <a:lnTo>
                    <a:pt x="10" y="174"/>
                  </a:lnTo>
                  <a:lnTo>
                    <a:pt x="6" y="185"/>
                  </a:lnTo>
                  <a:lnTo>
                    <a:pt x="2" y="198"/>
                  </a:lnTo>
                  <a:lnTo>
                    <a:pt x="1" y="212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" y="239"/>
                  </a:lnTo>
                  <a:lnTo>
                    <a:pt x="2" y="252"/>
                  </a:lnTo>
                  <a:lnTo>
                    <a:pt x="6" y="265"/>
                  </a:lnTo>
                  <a:lnTo>
                    <a:pt x="10" y="277"/>
                  </a:lnTo>
                  <a:lnTo>
                    <a:pt x="16" y="288"/>
                  </a:lnTo>
                  <a:lnTo>
                    <a:pt x="23" y="300"/>
                  </a:lnTo>
                  <a:lnTo>
                    <a:pt x="30" y="310"/>
                  </a:lnTo>
                  <a:lnTo>
                    <a:pt x="39" y="320"/>
                  </a:lnTo>
                  <a:lnTo>
                    <a:pt x="49" y="328"/>
                  </a:lnTo>
                  <a:lnTo>
                    <a:pt x="59" y="336"/>
                  </a:lnTo>
                  <a:lnTo>
                    <a:pt x="69" y="343"/>
                  </a:lnTo>
                  <a:lnTo>
                    <a:pt x="82" y="349"/>
                  </a:lnTo>
                  <a:lnTo>
                    <a:pt x="94" y="353"/>
                  </a:lnTo>
                  <a:lnTo>
                    <a:pt x="106" y="356"/>
                  </a:lnTo>
                  <a:lnTo>
                    <a:pt x="120" y="358"/>
                  </a:lnTo>
                  <a:lnTo>
                    <a:pt x="133" y="359"/>
                  </a:lnTo>
                  <a:lnTo>
                    <a:pt x="563" y="359"/>
                  </a:lnTo>
                  <a:lnTo>
                    <a:pt x="563" y="359"/>
                  </a:lnTo>
                  <a:lnTo>
                    <a:pt x="580" y="358"/>
                  </a:lnTo>
                  <a:lnTo>
                    <a:pt x="599" y="356"/>
                  </a:lnTo>
                  <a:lnTo>
                    <a:pt x="616" y="351"/>
                  </a:lnTo>
                  <a:lnTo>
                    <a:pt x="632" y="345"/>
                  </a:lnTo>
                  <a:lnTo>
                    <a:pt x="647" y="337"/>
                  </a:lnTo>
                  <a:lnTo>
                    <a:pt x="662" y="328"/>
                  </a:lnTo>
                  <a:lnTo>
                    <a:pt x="676" y="317"/>
                  </a:lnTo>
                  <a:lnTo>
                    <a:pt x="689" y="306"/>
                  </a:lnTo>
                  <a:lnTo>
                    <a:pt x="701" y="293"/>
                  </a:lnTo>
                  <a:lnTo>
                    <a:pt x="711" y="280"/>
                  </a:lnTo>
                  <a:lnTo>
                    <a:pt x="720" y="265"/>
                  </a:lnTo>
                  <a:lnTo>
                    <a:pt x="727" y="249"/>
                  </a:lnTo>
                  <a:lnTo>
                    <a:pt x="733" y="233"/>
                  </a:lnTo>
                  <a:lnTo>
                    <a:pt x="738" y="215"/>
                  </a:lnTo>
                  <a:lnTo>
                    <a:pt x="740" y="198"/>
                  </a:lnTo>
                  <a:lnTo>
                    <a:pt x="741" y="179"/>
                  </a:lnTo>
                  <a:lnTo>
                    <a:pt x="741" y="179"/>
                  </a:lnTo>
                  <a:lnTo>
                    <a:pt x="740" y="161"/>
                  </a:lnTo>
                  <a:lnTo>
                    <a:pt x="738" y="143"/>
                  </a:lnTo>
                  <a:lnTo>
                    <a:pt x="733" y="126"/>
                  </a:lnTo>
                  <a:lnTo>
                    <a:pt x="727" y="110"/>
                  </a:lnTo>
                  <a:lnTo>
                    <a:pt x="720" y="94"/>
                  </a:lnTo>
                  <a:lnTo>
                    <a:pt x="711" y="80"/>
                  </a:lnTo>
                  <a:lnTo>
                    <a:pt x="701" y="66"/>
                  </a:lnTo>
                  <a:lnTo>
                    <a:pt x="689" y="53"/>
                  </a:lnTo>
                  <a:lnTo>
                    <a:pt x="676" y="42"/>
                  </a:lnTo>
                  <a:lnTo>
                    <a:pt x="662" y="31"/>
                  </a:lnTo>
                  <a:lnTo>
                    <a:pt x="647" y="22"/>
                  </a:lnTo>
                  <a:lnTo>
                    <a:pt x="632" y="15"/>
                  </a:lnTo>
                  <a:lnTo>
                    <a:pt x="616" y="8"/>
                  </a:lnTo>
                  <a:lnTo>
                    <a:pt x="599" y="4"/>
                  </a:lnTo>
                  <a:lnTo>
                    <a:pt x="580" y="1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554913" y="3971280"/>
              <a:ext cx="269875" cy="174625"/>
            </a:xfrm>
            <a:custGeom>
              <a:rect b="b" l="l" r="r" t="t"/>
              <a:pathLst>
                <a:path extrusionOk="0" h="222" w="34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1" y="72"/>
                  </a:lnTo>
                  <a:lnTo>
                    <a:pt x="5" y="85"/>
                  </a:lnTo>
                  <a:lnTo>
                    <a:pt x="7" y="98"/>
                  </a:lnTo>
                  <a:lnTo>
                    <a:pt x="12" y="109"/>
                  </a:lnTo>
                  <a:lnTo>
                    <a:pt x="16" y="121"/>
                  </a:lnTo>
                  <a:lnTo>
                    <a:pt x="22" y="131"/>
                  </a:lnTo>
                  <a:lnTo>
                    <a:pt x="29" y="142"/>
                  </a:lnTo>
                  <a:lnTo>
                    <a:pt x="36" y="152"/>
                  </a:lnTo>
                  <a:lnTo>
                    <a:pt x="44" y="161"/>
                  </a:lnTo>
                  <a:lnTo>
                    <a:pt x="52" y="169"/>
                  </a:lnTo>
                  <a:lnTo>
                    <a:pt x="62" y="178"/>
                  </a:lnTo>
                  <a:lnTo>
                    <a:pt x="72" y="186"/>
                  </a:lnTo>
                  <a:lnTo>
                    <a:pt x="81" y="193"/>
                  </a:lnTo>
                  <a:lnTo>
                    <a:pt x="93" y="198"/>
                  </a:lnTo>
                  <a:lnTo>
                    <a:pt x="103" y="203"/>
                  </a:lnTo>
                  <a:lnTo>
                    <a:pt x="103" y="203"/>
                  </a:lnTo>
                  <a:lnTo>
                    <a:pt x="118" y="211"/>
                  </a:lnTo>
                  <a:lnTo>
                    <a:pt x="134" y="217"/>
                  </a:lnTo>
                  <a:lnTo>
                    <a:pt x="152" y="220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89" y="220"/>
                  </a:lnTo>
                  <a:lnTo>
                    <a:pt x="206" y="217"/>
                  </a:lnTo>
                  <a:lnTo>
                    <a:pt x="223" y="211"/>
                  </a:lnTo>
                  <a:lnTo>
                    <a:pt x="236" y="203"/>
                  </a:lnTo>
                  <a:lnTo>
                    <a:pt x="236" y="203"/>
                  </a:lnTo>
                  <a:lnTo>
                    <a:pt x="248" y="198"/>
                  </a:lnTo>
                  <a:lnTo>
                    <a:pt x="258" y="193"/>
                  </a:lnTo>
                  <a:lnTo>
                    <a:pt x="269" y="186"/>
                  </a:lnTo>
                  <a:lnTo>
                    <a:pt x="279" y="178"/>
                  </a:lnTo>
                  <a:lnTo>
                    <a:pt x="289" y="169"/>
                  </a:lnTo>
                  <a:lnTo>
                    <a:pt x="297" y="161"/>
                  </a:lnTo>
                  <a:lnTo>
                    <a:pt x="305" y="152"/>
                  </a:lnTo>
                  <a:lnTo>
                    <a:pt x="312" y="142"/>
                  </a:lnTo>
                  <a:lnTo>
                    <a:pt x="319" y="131"/>
                  </a:lnTo>
                  <a:lnTo>
                    <a:pt x="324" y="121"/>
                  </a:lnTo>
                  <a:lnTo>
                    <a:pt x="329" y="109"/>
                  </a:lnTo>
                  <a:lnTo>
                    <a:pt x="333" y="98"/>
                  </a:lnTo>
                  <a:lnTo>
                    <a:pt x="336" y="85"/>
                  </a:lnTo>
                  <a:lnTo>
                    <a:pt x="338" y="72"/>
                  </a:lnTo>
                  <a:lnTo>
                    <a:pt x="341" y="59"/>
                  </a:lnTo>
                  <a:lnTo>
                    <a:pt x="341" y="47"/>
                  </a:ln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7527926" y="3945880"/>
              <a:ext cx="322263" cy="227013"/>
            </a:xfrm>
            <a:custGeom>
              <a:rect b="b" l="l" r="r" t="t"/>
              <a:pathLst>
                <a:path extrusionOk="0" h="285" w="405">
                  <a:moveTo>
                    <a:pt x="202" y="285"/>
                  </a:moveTo>
                  <a:lnTo>
                    <a:pt x="202" y="285"/>
                  </a:lnTo>
                  <a:lnTo>
                    <a:pt x="191" y="284"/>
                  </a:lnTo>
                  <a:lnTo>
                    <a:pt x="179" y="284"/>
                  </a:lnTo>
                  <a:lnTo>
                    <a:pt x="169" y="282"/>
                  </a:lnTo>
                  <a:lnTo>
                    <a:pt x="158" y="279"/>
                  </a:lnTo>
                  <a:lnTo>
                    <a:pt x="149" y="276"/>
                  </a:lnTo>
                  <a:lnTo>
                    <a:pt x="139" y="272"/>
                  </a:lnTo>
                  <a:lnTo>
                    <a:pt x="129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07" y="256"/>
                  </a:lnTo>
                  <a:lnTo>
                    <a:pt x="95" y="249"/>
                  </a:lnTo>
                  <a:lnTo>
                    <a:pt x="82" y="240"/>
                  </a:lnTo>
                  <a:lnTo>
                    <a:pt x="70" y="232"/>
                  </a:lnTo>
                  <a:lnTo>
                    <a:pt x="60" y="221"/>
                  </a:lnTo>
                  <a:lnTo>
                    <a:pt x="51" y="211"/>
                  </a:lnTo>
                  <a:lnTo>
                    <a:pt x="41" y="199"/>
                  </a:lnTo>
                  <a:lnTo>
                    <a:pt x="33" y="188"/>
                  </a:lnTo>
                  <a:lnTo>
                    <a:pt x="25" y="176"/>
                  </a:lnTo>
                  <a:lnTo>
                    <a:pt x="19" y="162"/>
                  </a:lnTo>
                  <a:lnTo>
                    <a:pt x="14" y="149"/>
                  </a:lnTo>
                  <a:lnTo>
                    <a:pt x="9" y="136"/>
                  </a:lnTo>
                  <a:lnTo>
                    <a:pt x="4" y="122"/>
                  </a:lnTo>
                  <a:lnTo>
                    <a:pt x="2" y="107"/>
                  </a:lnTo>
                  <a:lnTo>
                    <a:pt x="1" y="93"/>
                  </a:lnTo>
                  <a:lnTo>
                    <a:pt x="0" y="78"/>
                  </a:lnTo>
                  <a:lnTo>
                    <a:pt x="0" y="0"/>
                  </a:lnTo>
                  <a:lnTo>
                    <a:pt x="405" y="0"/>
                  </a:lnTo>
                  <a:lnTo>
                    <a:pt x="405" y="78"/>
                  </a:lnTo>
                  <a:lnTo>
                    <a:pt x="405" y="78"/>
                  </a:lnTo>
                  <a:lnTo>
                    <a:pt x="404" y="93"/>
                  </a:lnTo>
                  <a:lnTo>
                    <a:pt x="403" y="107"/>
                  </a:lnTo>
                  <a:lnTo>
                    <a:pt x="399" y="122"/>
                  </a:lnTo>
                  <a:lnTo>
                    <a:pt x="396" y="136"/>
                  </a:lnTo>
                  <a:lnTo>
                    <a:pt x="391" y="149"/>
                  </a:lnTo>
                  <a:lnTo>
                    <a:pt x="385" y="162"/>
                  </a:lnTo>
                  <a:lnTo>
                    <a:pt x="380" y="176"/>
                  </a:lnTo>
                  <a:lnTo>
                    <a:pt x="372" y="188"/>
                  </a:lnTo>
                  <a:lnTo>
                    <a:pt x="363" y="199"/>
                  </a:lnTo>
                  <a:lnTo>
                    <a:pt x="354" y="211"/>
                  </a:lnTo>
                  <a:lnTo>
                    <a:pt x="345" y="221"/>
                  </a:lnTo>
                  <a:lnTo>
                    <a:pt x="333" y="232"/>
                  </a:lnTo>
                  <a:lnTo>
                    <a:pt x="323" y="240"/>
                  </a:lnTo>
                  <a:lnTo>
                    <a:pt x="310" y="249"/>
                  </a:lnTo>
                  <a:lnTo>
                    <a:pt x="297" y="256"/>
                  </a:lnTo>
                  <a:lnTo>
                    <a:pt x="283" y="263"/>
                  </a:lnTo>
                  <a:lnTo>
                    <a:pt x="283" y="263"/>
                  </a:lnTo>
                  <a:lnTo>
                    <a:pt x="275" y="268"/>
                  </a:lnTo>
                  <a:lnTo>
                    <a:pt x="266" y="272"/>
                  </a:lnTo>
                  <a:lnTo>
                    <a:pt x="256" y="276"/>
                  </a:lnTo>
                  <a:lnTo>
                    <a:pt x="246" y="279"/>
                  </a:lnTo>
                  <a:lnTo>
                    <a:pt x="236" y="282"/>
                  </a:lnTo>
                  <a:lnTo>
                    <a:pt x="224" y="284"/>
                  </a:lnTo>
                  <a:lnTo>
                    <a:pt x="214" y="284"/>
                  </a:lnTo>
                  <a:lnTo>
                    <a:pt x="202" y="285"/>
                  </a:lnTo>
                  <a:lnTo>
                    <a:pt x="202" y="285"/>
                  </a:lnTo>
                  <a:close/>
                  <a:moveTo>
                    <a:pt x="63" y="64"/>
                  </a:moveTo>
                  <a:lnTo>
                    <a:pt x="63" y="78"/>
                  </a:lnTo>
                  <a:lnTo>
                    <a:pt x="63" y="78"/>
                  </a:lnTo>
                  <a:lnTo>
                    <a:pt x="65" y="88"/>
                  </a:lnTo>
                  <a:lnTo>
                    <a:pt x="66" y="99"/>
                  </a:lnTo>
                  <a:lnTo>
                    <a:pt x="67" y="108"/>
                  </a:lnTo>
                  <a:lnTo>
                    <a:pt x="69" y="118"/>
                  </a:lnTo>
                  <a:lnTo>
                    <a:pt x="73" y="127"/>
                  </a:lnTo>
                  <a:lnTo>
                    <a:pt x="77" y="137"/>
                  </a:lnTo>
                  <a:lnTo>
                    <a:pt x="82" y="146"/>
                  </a:lnTo>
                  <a:lnTo>
                    <a:pt x="87" y="154"/>
                  </a:lnTo>
                  <a:lnTo>
                    <a:pt x="92" y="162"/>
                  </a:lnTo>
                  <a:lnTo>
                    <a:pt x="99" y="170"/>
                  </a:lnTo>
                  <a:lnTo>
                    <a:pt x="106" y="177"/>
                  </a:lnTo>
                  <a:lnTo>
                    <a:pt x="113" y="184"/>
                  </a:lnTo>
                  <a:lnTo>
                    <a:pt x="121" y="190"/>
                  </a:lnTo>
                  <a:lnTo>
                    <a:pt x="129" y="196"/>
                  </a:lnTo>
                  <a:lnTo>
                    <a:pt x="139" y="200"/>
                  </a:lnTo>
                  <a:lnTo>
                    <a:pt x="148" y="205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64" y="213"/>
                  </a:lnTo>
                  <a:lnTo>
                    <a:pt x="176" y="218"/>
                  </a:lnTo>
                  <a:lnTo>
                    <a:pt x="189" y="220"/>
                  </a:lnTo>
                  <a:lnTo>
                    <a:pt x="202" y="221"/>
                  </a:lnTo>
                  <a:lnTo>
                    <a:pt x="202" y="221"/>
                  </a:lnTo>
                  <a:lnTo>
                    <a:pt x="216" y="220"/>
                  </a:lnTo>
                  <a:lnTo>
                    <a:pt x="229" y="218"/>
                  </a:lnTo>
                  <a:lnTo>
                    <a:pt x="241" y="213"/>
                  </a:lnTo>
                  <a:lnTo>
                    <a:pt x="251" y="207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66" y="200"/>
                  </a:lnTo>
                  <a:lnTo>
                    <a:pt x="275" y="196"/>
                  </a:lnTo>
                  <a:lnTo>
                    <a:pt x="283" y="190"/>
                  </a:lnTo>
                  <a:lnTo>
                    <a:pt x="292" y="184"/>
                  </a:lnTo>
                  <a:lnTo>
                    <a:pt x="299" y="177"/>
                  </a:lnTo>
                  <a:lnTo>
                    <a:pt x="305" y="170"/>
                  </a:lnTo>
                  <a:lnTo>
                    <a:pt x="312" y="162"/>
                  </a:lnTo>
                  <a:lnTo>
                    <a:pt x="318" y="154"/>
                  </a:lnTo>
                  <a:lnTo>
                    <a:pt x="323" y="146"/>
                  </a:lnTo>
                  <a:lnTo>
                    <a:pt x="328" y="137"/>
                  </a:lnTo>
                  <a:lnTo>
                    <a:pt x="332" y="127"/>
                  </a:lnTo>
                  <a:lnTo>
                    <a:pt x="334" y="118"/>
                  </a:lnTo>
                  <a:lnTo>
                    <a:pt x="338" y="108"/>
                  </a:lnTo>
                  <a:lnTo>
                    <a:pt x="339" y="99"/>
                  </a:lnTo>
                  <a:lnTo>
                    <a:pt x="340" y="88"/>
                  </a:lnTo>
                  <a:lnTo>
                    <a:pt x="341" y="78"/>
                  </a:lnTo>
                  <a:lnTo>
                    <a:pt x="341" y="64"/>
                  </a:lnTo>
                  <a:lnTo>
                    <a:pt x="6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7423151" y="3369618"/>
              <a:ext cx="533400" cy="601664"/>
            </a:xfrm>
            <a:custGeom>
              <a:rect b="b" l="l" r="r" t="t"/>
              <a:pathLst>
                <a:path extrusionOk="0" h="757" w="672">
                  <a:moveTo>
                    <a:pt x="336" y="0"/>
                  </a:moveTo>
                  <a:lnTo>
                    <a:pt x="336" y="0"/>
                  </a:lnTo>
                  <a:lnTo>
                    <a:pt x="319" y="0"/>
                  </a:lnTo>
                  <a:lnTo>
                    <a:pt x="302" y="1"/>
                  </a:lnTo>
                  <a:lnTo>
                    <a:pt x="285" y="3"/>
                  </a:lnTo>
                  <a:lnTo>
                    <a:pt x="268" y="5"/>
                  </a:lnTo>
                  <a:lnTo>
                    <a:pt x="252" y="10"/>
                  </a:lnTo>
                  <a:lnTo>
                    <a:pt x="237" y="15"/>
                  </a:lnTo>
                  <a:lnTo>
                    <a:pt x="221" y="19"/>
                  </a:lnTo>
                  <a:lnTo>
                    <a:pt x="206" y="25"/>
                  </a:lnTo>
                  <a:lnTo>
                    <a:pt x="190" y="32"/>
                  </a:lnTo>
                  <a:lnTo>
                    <a:pt x="177" y="40"/>
                  </a:lnTo>
                  <a:lnTo>
                    <a:pt x="163" y="48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22" y="76"/>
                  </a:lnTo>
                  <a:lnTo>
                    <a:pt x="111" y="86"/>
                  </a:lnTo>
                  <a:lnTo>
                    <a:pt x="99" y="98"/>
                  </a:lnTo>
                  <a:lnTo>
                    <a:pt x="87" y="110"/>
                  </a:lnTo>
                  <a:lnTo>
                    <a:pt x="77" y="121"/>
                  </a:lnTo>
                  <a:lnTo>
                    <a:pt x="68" y="134"/>
                  </a:lnTo>
                  <a:lnTo>
                    <a:pt x="57" y="147"/>
                  </a:lnTo>
                  <a:lnTo>
                    <a:pt x="49" y="161"/>
                  </a:lnTo>
                  <a:lnTo>
                    <a:pt x="41" y="175"/>
                  </a:lnTo>
                  <a:lnTo>
                    <a:pt x="33" y="190"/>
                  </a:lnTo>
                  <a:lnTo>
                    <a:pt x="27" y="205"/>
                  </a:lnTo>
                  <a:lnTo>
                    <a:pt x="20" y="220"/>
                  </a:lnTo>
                  <a:lnTo>
                    <a:pt x="16" y="235"/>
                  </a:lnTo>
                  <a:lnTo>
                    <a:pt x="11" y="251"/>
                  </a:lnTo>
                  <a:lnTo>
                    <a:pt x="7" y="267"/>
                  </a:lnTo>
                  <a:lnTo>
                    <a:pt x="4" y="283"/>
                  </a:lnTo>
                  <a:lnTo>
                    <a:pt x="2" y="301"/>
                  </a:lnTo>
                  <a:lnTo>
                    <a:pt x="0" y="318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0" y="356"/>
                  </a:lnTo>
                  <a:lnTo>
                    <a:pt x="2" y="376"/>
                  </a:lnTo>
                  <a:lnTo>
                    <a:pt x="4" y="396"/>
                  </a:lnTo>
                  <a:lnTo>
                    <a:pt x="7" y="413"/>
                  </a:lnTo>
                  <a:lnTo>
                    <a:pt x="11" y="431"/>
                  </a:lnTo>
                  <a:lnTo>
                    <a:pt x="16" y="448"/>
                  </a:lnTo>
                  <a:lnTo>
                    <a:pt x="20" y="464"/>
                  </a:lnTo>
                  <a:lnTo>
                    <a:pt x="26" y="479"/>
                  </a:lnTo>
                  <a:lnTo>
                    <a:pt x="39" y="508"/>
                  </a:lnTo>
                  <a:lnTo>
                    <a:pt x="53" y="535"/>
                  </a:lnTo>
                  <a:lnTo>
                    <a:pt x="68" y="559"/>
                  </a:lnTo>
                  <a:lnTo>
                    <a:pt x="83" y="582"/>
                  </a:lnTo>
                  <a:lnTo>
                    <a:pt x="114" y="626"/>
                  </a:lnTo>
                  <a:lnTo>
                    <a:pt x="128" y="647"/>
                  </a:lnTo>
                  <a:lnTo>
                    <a:pt x="139" y="668"/>
                  </a:lnTo>
                  <a:lnTo>
                    <a:pt x="151" y="689"/>
                  </a:lnTo>
                  <a:lnTo>
                    <a:pt x="155" y="699"/>
                  </a:lnTo>
                  <a:lnTo>
                    <a:pt x="159" y="711"/>
                  </a:lnTo>
                  <a:lnTo>
                    <a:pt x="161" y="723"/>
                  </a:lnTo>
                  <a:lnTo>
                    <a:pt x="164" y="733"/>
                  </a:lnTo>
                  <a:lnTo>
                    <a:pt x="165" y="746"/>
                  </a:lnTo>
                  <a:lnTo>
                    <a:pt x="166" y="757"/>
                  </a:lnTo>
                  <a:lnTo>
                    <a:pt x="507" y="757"/>
                  </a:lnTo>
                  <a:lnTo>
                    <a:pt x="507" y="757"/>
                  </a:lnTo>
                  <a:lnTo>
                    <a:pt x="508" y="746"/>
                  </a:lnTo>
                  <a:lnTo>
                    <a:pt x="509" y="733"/>
                  </a:lnTo>
                  <a:lnTo>
                    <a:pt x="511" y="723"/>
                  </a:lnTo>
                  <a:lnTo>
                    <a:pt x="514" y="711"/>
                  </a:lnTo>
                  <a:lnTo>
                    <a:pt x="517" y="699"/>
                  </a:lnTo>
                  <a:lnTo>
                    <a:pt x="522" y="689"/>
                  </a:lnTo>
                  <a:lnTo>
                    <a:pt x="532" y="668"/>
                  </a:lnTo>
                  <a:lnTo>
                    <a:pt x="545" y="647"/>
                  </a:lnTo>
                  <a:lnTo>
                    <a:pt x="559" y="626"/>
                  </a:lnTo>
                  <a:lnTo>
                    <a:pt x="590" y="582"/>
                  </a:lnTo>
                  <a:lnTo>
                    <a:pt x="605" y="559"/>
                  </a:lnTo>
                  <a:lnTo>
                    <a:pt x="620" y="535"/>
                  </a:lnTo>
                  <a:lnTo>
                    <a:pt x="634" y="508"/>
                  </a:lnTo>
                  <a:lnTo>
                    <a:pt x="647" y="479"/>
                  </a:lnTo>
                  <a:lnTo>
                    <a:pt x="651" y="464"/>
                  </a:lnTo>
                  <a:lnTo>
                    <a:pt x="657" y="448"/>
                  </a:lnTo>
                  <a:lnTo>
                    <a:pt x="662" y="431"/>
                  </a:lnTo>
                  <a:lnTo>
                    <a:pt x="665" y="413"/>
                  </a:lnTo>
                  <a:lnTo>
                    <a:pt x="668" y="396"/>
                  </a:lnTo>
                  <a:lnTo>
                    <a:pt x="670" y="376"/>
                  </a:lnTo>
                  <a:lnTo>
                    <a:pt x="672" y="356"/>
                  </a:lnTo>
                  <a:lnTo>
                    <a:pt x="672" y="336"/>
                  </a:lnTo>
                  <a:lnTo>
                    <a:pt x="672" y="336"/>
                  </a:lnTo>
                  <a:lnTo>
                    <a:pt x="672" y="318"/>
                  </a:lnTo>
                  <a:lnTo>
                    <a:pt x="670" y="301"/>
                  </a:lnTo>
                  <a:lnTo>
                    <a:pt x="669" y="283"/>
                  </a:lnTo>
                  <a:lnTo>
                    <a:pt x="665" y="267"/>
                  </a:lnTo>
                  <a:lnTo>
                    <a:pt x="662" y="251"/>
                  </a:lnTo>
                  <a:lnTo>
                    <a:pt x="657" y="235"/>
                  </a:lnTo>
                  <a:lnTo>
                    <a:pt x="651" y="220"/>
                  </a:lnTo>
                  <a:lnTo>
                    <a:pt x="646" y="205"/>
                  </a:lnTo>
                  <a:lnTo>
                    <a:pt x="639" y="190"/>
                  </a:lnTo>
                  <a:lnTo>
                    <a:pt x="632" y="175"/>
                  </a:lnTo>
                  <a:lnTo>
                    <a:pt x="624" y="161"/>
                  </a:lnTo>
                  <a:lnTo>
                    <a:pt x="614" y="147"/>
                  </a:lnTo>
                  <a:lnTo>
                    <a:pt x="605" y="134"/>
                  </a:lnTo>
                  <a:lnTo>
                    <a:pt x="596" y="121"/>
                  </a:lnTo>
                  <a:lnTo>
                    <a:pt x="585" y="110"/>
                  </a:lnTo>
                  <a:lnTo>
                    <a:pt x="574" y="98"/>
                  </a:lnTo>
                  <a:lnTo>
                    <a:pt x="562" y="86"/>
                  </a:lnTo>
                  <a:lnTo>
                    <a:pt x="550" y="76"/>
                  </a:lnTo>
                  <a:lnTo>
                    <a:pt x="537" y="66"/>
                  </a:lnTo>
                  <a:lnTo>
                    <a:pt x="524" y="56"/>
                  </a:lnTo>
                  <a:lnTo>
                    <a:pt x="510" y="48"/>
                  </a:lnTo>
                  <a:lnTo>
                    <a:pt x="496" y="40"/>
                  </a:lnTo>
                  <a:lnTo>
                    <a:pt x="482" y="32"/>
                  </a:lnTo>
                  <a:lnTo>
                    <a:pt x="467" y="25"/>
                  </a:lnTo>
                  <a:lnTo>
                    <a:pt x="452" y="19"/>
                  </a:lnTo>
                  <a:lnTo>
                    <a:pt x="436" y="15"/>
                  </a:lnTo>
                  <a:lnTo>
                    <a:pt x="420" y="10"/>
                  </a:lnTo>
                  <a:lnTo>
                    <a:pt x="404" y="5"/>
                  </a:lnTo>
                  <a:lnTo>
                    <a:pt x="387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397751" y="3344218"/>
              <a:ext cx="582612" cy="652462"/>
            </a:xfrm>
            <a:custGeom>
              <a:rect b="b" l="l" r="r" t="t"/>
              <a:pathLst>
                <a:path extrusionOk="0" h="823" w="736">
                  <a:moveTo>
                    <a:pt x="571" y="823"/>
                  </a:moveTo>
                  <a:lnTo>
                    <a:pt x="166" y="823"/>
                  </a:lnTo>
                  <a:lnTo>
                    <a:pt x="166" y="790"/>
                  </a:lnTo>
                  <a:lnTo>
                    <a:pt x="166" y="790"/>
                  </a:lnTo>
                  <a:lnTo>
                    <a:pt x="165" y="773"/>
                  </a:lnTo>
                  <a:lnTo>
                    <a:pt x="161" y="757"/>
                  </a:lnTo>
                  <a:lnTo>
                    <a:pt x="156" y="740"/>
                  </a:lnTo>
                  <a:lnTo>
                    <a:pt x="148" y="724"/>
                  </a:lnTo>
                  <a:lnTo>
                    <a:pt x="140" y="708"/>
                  </a:lnTo>
                  <a:lnTo>
                    <a:pt x="130" y="692"/>
                  </a:lnTo>
                  <a:lnTo>
                    <a:pt x="105" y="658"/>
                  </a:lnTo>
                  <a:lnTo>
                    <a:pt x="105" y="658"/>
                  </a:lnTo>
                  <a:lnTo>
                    <a:pt x="88" y="632"/>
                  </a:lnTo>
                  <a:lnTo>
                    <a:pt x="70" y="604"/>
                  </a:lnTo>
                  <a:lnTo>
                    <a:pt x="52" y="574"/>
                  </a:lnTo>
                  <a:lnTo>
                    <a:pt x="44" y="557"/>
                  </a:lnTo>
                  <a:lnTo>
                    <a:pt x="36" y="541"/>
                  </a:lnTo>
                  <a:lnTo>
                    <a:pt x="28" y="523"/>
                  </a:lnTo>
                  <a:lnTo>
                    <a:pt x="22" y="504"/>
                  </a:lnTo>
                  <a:lnTo>
                    <a:pt x="15" y="484"/>
                  </a:lnTo>
                  <a:lnTo>
                    <a:pt x="10" y="464"/>
                  </a:lnTo>
                  <a:lnTo>
                    <a:pt x="6" y="442"/>
                  </a:lnTo>
                  <a:lnTo>
                    <a:pt x="4" y="418"/>
                  </a:lnTo>
                  <a:lnTo>
                    <a:pt x="1" y="394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" y="349"/>
                  </a:lnTo>
                  <a:lnTo>
                    <a:pt x="2" y="330"/>
                  </a:lnTo>
                  <a:lnTo>
                    <a:pt x="5" y="312"/>
                  </a:lnTo>
                  <a:lnTo>
                    <a:pt x="8" y="294"/>
                  </a:lnTo>
                  <a:lnTo>
                    <a:pt x="12" y="276"/>
                  </a:lnTo>
                  <a:lnTo>
                    <a:pt x="17" y="258"/>
                  </a:lnTo>
                  <a:lnTo>
                    <a:pt x="23" y="242"/>
                  </a:lnTo>
                  <a:lnTo>
                    <a:pt x="29" y="225"/>
                  </a:lnTo>
                  <a:lnTo>
                    <a:pt x="37" y="209"/>
                  </a:lnTo>
                  <a:lnTo>
                    <a:pt x="45" y="192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5" y="135"/>
                  </a:lnTo>
                  <a:lnTo>
                    <a:pt x="96" y="121"/>
                  </a:lnTo>
                  <a:lnTo>
                    <a:pt x="109" y="108"/>
                  </a:lnTo>
                  <a:lnTo>
                    <a:pt x="122" y="96"/>
                  </a:lnTo>
                  <a:lnTo>
                    <a:pt x="134" y="85"/>
                  </a:lnTo>
                  <a:lnTo>
                    <a:pt x="148" y="73"/>
                  </a:lnTo>
                  <a:lnTo>
                    <a:pt x="163" y="63"/>
                  </a:lnTo>
                  <a:lnTo>
                    <a:pt x="177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8"/>
                  </a:lnTo>
                  <a:lnTo>
                    <a:pt x="313" y="5"/>
                  </a:lnTo>
                  <a:lnTo>
                    <a:pt x="331" y="2"/>
                  </a:lnTo>
                  <a:lnTo>
                    <a:pt x="350" y="1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7" y="1"/>
                  </a:lnTo>
                  <a:lnTo>
                    <a:pt x="405" y="2"/>
                  </a:lnTo>
                  <a:lnTo>
                    <a:pt x="424" y="5"/>
                  </a:lnTo>
                  <a:lnTo>
                    <a:pt x="443" y="8"/>
                  </a:lnTo>
                  <a:lnTo>
                    <a:pt x="460" y="12"/>
                  </a:lnTo>
                  <a:lnTo>
                    <a:pt x="477" y="16"/>
                  </a:lnTo>
                  <a:lnTo>
                    <a:pt x="495" y="22"/>
                  </a:lnTo>
                  <a:lnTo>
                    <a:pt x="511" y="29"/>
                  </a:lnTo>
                  <a:lnTo>
                    <a:pt x="527" y="36"/>
                  </a:lnTo>
                  <a:lnTo>
                    <a:pt x="543" y="44"/>
                  </a:lnTo>
                  <a:lnTo>
                    <a:pt x="558" y="53"/>
                  </a:lnTo>
                  <a:lnTo>
                    <a:pt x="573" y="63"/>
                  </a:lnTo>
                  <a:lnTo>
                    <a:pt x="588" y="73"/>
                  </a:lnTo>
                  <a:lnTo>
                    <a:pt x="602" y="85"/>
                  </a:lnTo>
                  <a:lnTo>
                    <a:pt x="615" y="96"/>
                  </a:lnTo>
                  <a:lnTo>
                    <a:pt x="628" y="108"/>
                  </a:lnTo>
                  <a:lnTo>
                    <a:pt x="641" y="121"/>
                  </a:lnTo>
                  <a:lnTo>
                    <a:pt x="652" y="135"/>
                  </a:lnTo>
                  <a:lnTo>
                    <a:pt x="663" y="148"/>
                  </a:lnTo>
                  <a:lnTo>
                    <a:pt x="673" y="162"/>
                  </a:lnTo>
                  <a:lnTo>
                    <a:pt x="682" y="177"/>
                  </a:lnTo>
                  <a:lnTo>
                    <a:pt x="692" y="192"/>
                  </a:lnTo>
                  <a:lnTo>
                    <a:pt x="700" y="209"/>
                  </a:lnTo>
                  <a:lnTo>
                    <a:pt x="707" y="225"/>
                  </a:lnTo>
                  <a:lnTo>
                    <a:pt x="714" y="242"/>
                  </a:lnTo>
                  <a:lnTo>
                    <a:pt x="719" y="258"/>
                  </a:lnTo>
                  <a:lnTo>
                    <a:pt x="724" y="276"/>
                  </a:lnTo>
                  <a:lnTo>
                    <a:pt x="729" y="294"/>
                  </a:lnTo>
                  <a:lnTo>
                    <a:pt x="732" y="312"/>
                  </a:lnTo>
                  <a:lnTo>
                    <a:pt x="734" y="330"/>
                  </a:lnTo>
                  <a:lnTo>
                    <a:pt x="736" y="349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6" y="394"/>
                  </a:lnTo>
                  <a:lnTo>
                    <a:pt x="733" y="418"/>
                  </a:lnTo>
                  <a:lnTo>
                    <a:pt x="731" y="442"/>
                  </a:lnTo>
                  <a:lnTo>
                    <a:pt x="726" y="464"/>
                  </a:lnTo>
                  <a:lnTo>
                    <a:pt x="722" y="484"/>
                  </a:lnTo>
                  <a:lnTo>
                    <a:pt x="715" y="504"/>
                  </a:lnTo>
                  <a:lnTo>
                    <a:pt x="709" y="523"/>
                  </a:lnTo>
                  <a:lnTo>
                    <a:pt x="701" y="541"/>
                  </a:lnTo>
                  <a:lnTo>
                    <a:pt x="693" y="557"/>
                  </a:lnTo>
                  <a:lnTo>
                    <a:pt x="685" y="574"/>
                  </a:lnTo>
                  <a:lnTo>
                    <a:pt x="667" y="604"/>
                  </a:lnTo>
                  <a:lnTo>
                    <a:pt x="649" y="632"/>
                  </a:lnTo>
                  <a:lnTo>
                    <a:pt x="630" y="658"/>
                  </a:lnTo>
                  <a:lnTo>
                    <a:pt x="630" y="658"/>
                  </a:lnTo>
                  <a:lnTo>
                    <a:pt x="607" y="692"/>
                  </a:lnTo>
                  <a:lnTo>
                    <a:pt x="597" y="708"/>
                  </a:lnTo>
                  <a:lnTo>
                    <a:pt x="588" y="724"/>
                  </a:lnTo>
                  <a:lnTo>
                    <a:pt x="580" y="740"/>
                  </a:lnTo>
                  <a:lnTo>
                    <a:pt x="576" y="757"/>
                  </a:lnTo>
                  <a:lnTo>
                    <a:pt x="572" y="773"/>
                  </a:lnTo>
                  <a:lnTo>
                    <a:pt x="571" y="790"/>
                  </a:lnTo>
                  <a:lnTo>
                    <a:pt x="571" y="823"/>
                  </a:lnTo>
                  <a:close/>
                  <a:moveTo>
                    <a:pt x="227" y="759"/>
                  </a:moveTo>
                  <a:lnTo>
                    <a:pt x="510" y="759"/>
                  </a:lnTo>
                  <a:lnTo>
                    <a:pt x="510" y="759"/>
                  </a:lnTo>
                  <a:lnTo>
                    <a:pt x="514" y="739"/>
                  </a:lnTo>
                  <a:lnTo>
                    <a:pt x="520" y="722"/>
                  </a:lnTo>
                  <a:lnTo>
                    <a:pt x="527" y="705"/>
                  </a:lnTo>
                  <a:lnTo>
                    <a:pt x="536" y="687"/>
                  </a:lnTo>
                  <a:lnTo>
                    <a:pt x="546" y="670"/>
                  </a:lnTo>
                  <a:lnTo>
                    <a:pt x="556" y="654"/>
                  </a:lnTo>
                  <a:lnTo>
                    <a:pt x="579" y="621"/>
                  </a:lnTo>
                  <a:lnTo>
                    <a:pt x="579" y="621"/>
                  </a:lnTo>
                  <a:lnTo>
                    <a:pt x="595" y="597"/>
                  </a:lnTo>
                  <a:lnTo>
                    <a:pt x="613" y="571"/>
                  </a:lnTo>
                  <a:lnTo>
                    <a:pt x="629" y="545"/>
                  </a:lnTo>
                  <a:lnTo>
                    <a:pt x="636" y="530"/>
                  </a:lnTo>
                  <a:lnTo>
                    <a:pt x="643" y="516"/>
                  </a:lnTo>
                  <a:lnTo>
                    <a:pt x="649" y="499"/>
                  </a:lnTo>
                  <a:lnTo>
                    <a:pt x="655" y="483"/>
                  </a:lnTo>
                  <a:lnTo>
                    <a:pt x="660" y="467"/>
                  </a:lnTo>
                  <a:lnTo>
                    <a:pt x="664" y="450"/>
                  </a:lnTo>
                  <a:lnTo>
                    <a:pt x="667" y="430"/>
                  </a:lnTo>
                  <a:lnTo>
                    <a:pt x="671" y="410"/>
                  </a:lnTo>
                  <a:lnTo>
                    <a:pt x="672" y="391"/>
                  </a:lnTo>
                  <a:lnTo>
                    <a:pt x="672" y="369"/>
                  </a:lnTo>
                  <a:lnTo>
                    <a:pt x="672" y="369"/>
                  </a:lnTo>
                  <a:lnTo>
                    <a:pt x="672" y="352"/>
                  </a:lnTo>
                  <a:lnTo>
                    <a:pt x="671" y="337"/>
                  </a:lnTo>
                  <a:lnTo>
                    <a:pt x="668" y="322"/>
                  </a:lnTo>
                  <a:lnTo>
                    <a:pt x="666" y="307"/>
                  </a:lnTo>
                  <a:lnTo>
                    <a:pt x="663" y="292"/>
                  </a:lnTo>
                  <a:lnTo>
                    <a:pt x="659" y="278"/>
                  </a:lnTo>
                  <a:lnTo>
                    <a:pt x="655" y="263"/>
                  </a:lnTo>
                  <a:lnTo>
                    <a:pt x="649" y="249"/>
                  </a:lnTo>
                  <a:lnTo>
                    <a:pt x="643" y="236"/>
                  </a:lnTo>
                  <a:lnTo>
                    <a:pt x="636" y="224"/>
                  </a:lnTo>
                  <a:lnTo>
                    <a:pt x="628" y="211"/>
                  </a:lnTo>
                  <a:lnTo>
                    <a:pt x="621" y="198"/>
                  </a:lnTo>
                  <a:lnTo>
                    <a:pt x="612" y="187"/>
                  </a:lnTo>
                  <a:lnTo>
                    <a:pt x="602" y="175"/>
                  </a:lnTo>
                  <a:lnTo>
                    <a:pt x="593" y="163"/>
                  </a:lnTo>
                  <a:lnTo>
                    <a:pt x="583" y="153"/>
                  </a:lnTo>
                  <a:lnTo>
                    <a:pt x="572" y="143"/>
                  </a:lnTo>
                  <a:lnTo>
                    <a:pt x="562" y="133"/>
                  </a:lnTo>
                  <a:lnTo>
                    <a:pt x="550" y="124"/>
                  </a:lnTo>
                  <a:lnTo>
                    <a:pt x="539" y="116"/>
                  </a:lnTo>
                  <a:lnTo>
                    <a:pt x="526" y="108"/>
                  </a:lnTo>
                  <a:lnTo>
                    <a:pt x="513" y="101"/>
                  </a:lnTo>
                  <a:lnTo>
                    <a:pt x="500" y="94"/>
                  </a:lnTo>
                  <a:lnTo>
                    <a:pt x="487" y="88"/>
                  </a:lnTo>
                  <a:lnTo>
                    <a:pt x="473" y="82"/>
                  </a:lnTo>
                  <a:lnTo>
                    <a:pt x="459" y="78"/>
                  </a:lnTo>
                  <a:lnTo>
                    <a:pt x="444" y="73"/>
                  </a:lnTo>
                  <a:lnTo>
                    <a:pt x="430" y="70"/>
                  </a:lnTo>
                  <a:lnTo>
                    <a:pt x="415" y="67"/>
                  </a:lnTo>
                  <a:lnTo>
                    <a:pt x="400" y="65"/>
                  </a:lnTo>
                  <a:lnTo>
                    <a:pt x="383" y="64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352" y="64"/>
                  </a:lnTo>
                  <a:lnTo>
                    <a:pt x="337" y="65"/>
                  </a:lnTo>
                  <a:lnTo>
                    <a:pt x="322" y="67"/>
                  </a:lnTo>
                  <a:lnTo>
                    <a:pt x="307" y="70"/>
                  </a:lnTo>
                  <a:lnTo>
                    <a:pt x="292" y="73"/>
                  </a:lnTo>
                  <a:lnTo>
                    <a:pt x="278" y="78"/>
                  </a:lnTo>
                  <a:lnTo>
                    <a:pt x="264" y="82"/>
                  </a:lnTo>
                  <a:lnTo>
                    <a:pt x="250" y="88"/>
                  </a:lnTo>
                  <a:lnTo>
                    <a:pt x="236" y="94"/>
                  </a:lnTo>
                  <a:lnTo>
                    <a:pt x="224" y="101"/>
                  </a:lnTo>
                  <a:lnTo>
                    <a:pt x="211" y="108"/>
                  </a:lnTo>
                  <a:lnTo>
                    <a:pt x="198" y="116"/>
                  </a:lnTo>
                  <a:lnTo>
                    <a:pt x="187" y="124"/>
                  </a:lnTo>
                  <a:lnTo>
                    <a:pt x="175" y="133"/>
                  </a:lnTo>
                  <a:lnTo>
                    <a:pt x="163" y="143"/>
                  </a:lnTo>
                  <a:lnTo>
                    <a:pt x="153" y="153"/>
                  </a:lnTo>
                  <a:lnTo>
                    <a:pt x="144" y="163"/>
                  </a:lnTo>
                  <a:lnTo>
                    <a:pt x="133" y="175"/>
                  </a:lnTo>
                  <a:lnTo>
                    <a:pt x="125" y="187"/>
                  </a:lnTo>
                  <a:lnTo>
                    <a:pt x="116" y="198"/>
                  </a:lnTo>
                  <a:lnTo>
                    <a:pt x="108" y="211"/>
                  </a:lnTo>
                  <a:lnTo>
                    <a:pt x="101" y="224"/>
                  </a:lnTo>
                  <a:lnTo>
                    <a:pt x="94" y="236"/>
                  </a:lnTo>
                  <a:lnTo>
                    <a:pt x="88" y="249"/>
                  </a:lnTo>
                  <a:lnTo>
                    <a:pt x="82" y="263"/>
                  </a:lnTo>
                  <a:lnTo>
                    <a:pt x="78" y="278"/>
                  </a:lnTo>
                  <a:lnTo>
                    <a:pt x="74" y="292"/>
                  </a:lnTo>
                  <a:lnTo>
                    <a:pt x="71" y="307"/>
                  </a:lnTo>
                  <a:lnTo>
                    <a:pt x="67" y="322"/>
                  </a:lnTo>
                  <a:lnTo>
                    <a:pt x="66" y="337"/>
                  </a:lnTo>
                  <a:lnTo>
                    <a:pt x="65" y="352"/>
                  </a:lnTo>
                  <a:lnTo>
                    <a:pt x="64" y="369"/>
                  </a:lnTo>
                  <a:lnTo>
                    <a:pt x="64" y="369"/>
                  </a:lnTo>
                  <a:lnTo>
                    <a:pt x="65" y="391"/>
                  </a:lnTo>
                  <a:lnTo>
                    <a:pt x="66" y="410"/>
                  </a:lnTo>
                  <a:lnTo>
                    <a:pt x="68" y="430"/>
                  </a:lnTo>
                  <a:lnTo>
                    <a:pt x="72" y="450"/>
                  </a:lnTo>
                  <a:lnTo>
                    <a:pt x="76" y="467"/>
                  </a:lnTo>
                  <a:lnTo>
                    <a:pt x="81" y="483"/>
                  </a:lnTo>
                  <a:lnTo>
                    <a:pt x="87" y="499"/>
                  </a:lnTo>
                  <a:lnTo>
                    <a:pt x="94" y="516"/>
                  </a:lnTo>
                  <a:lnTo>
                    <a:pt x="101" y="530"/>
                  </a:lnTo>
                  <a:lnTo>
                    <a:pt x="108" y="545"/>
                  </a:lnTo>
                  <a:lnTo>
                    <a:pt x="124" y="571"/>
                  </a:lnTo>
                  <a:lnTo>
                    <a:pt x="140" y="597"/>
                  </a:lnTo>
                  <a:lnTo>
                    <a:pt x="158" y="621"/>
                  </a:lnTo>
                  <a:lnTo>
                    <a:pt x="158" y="621"/>
                  </a:lnTo>
                  <a:lnTo>
                    <a:pt x="181" y="654"/>
                  </a:lnTo>
                  <a:lnTo>
                    <a:pt x="191" y="670"/>
                  </a:lnTo>
                  <a:lnTo>
                    <a:pt x="200" y="687"/>
                  </a:lnTo>
                  <a:lnTo>
                    <a:pt x="210" y="705"/>
                  </a:lnTo>
                  <a:lnTo>
                    <a:pt x="217" y="722"/>
                  </a:lnTo>
                  <a:lnTo>
                    <a:pt x="222" y="739"/>
                  </a:lnTo>
                  <a:lnTo>
                    <a:pt x="227" y="759"/>
                  </a:lnTo>
                  <a:lnTo>
                    <a:pt x="227" y="75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626351" y="3693468"/>
              <a:ext cx="125413" cy="277813"/>
            </a:xfrm>
            <a:custGeom>
              <a:rect b="b" l="l" r="r" t="t"/>
              <a:pathLst>
                <a:path extrusionOk="0" h="350" w="157">
                  <a:moveTo>
                    <a:pt x="78" y="0"/>
                  </a:moveTo>
                  <a:lnTo>
                    <a:pt x="78" y="0"/>
                  </a:lnTo>
                  <a:lnTo>
                    <a:pt x="62" y="2"/>
                  </a:lnTo>
                  <a:lnTo>
                    <a:pt x="48" y="3"/>
                  </a:lnTo>
                  <a:lnTo>
                    <a:pt x="34" y="6"/>
                  </a:lnTo>
                  <a:lnTo>
                    <a:pt x="23" y="10"/>
                  </a:lnTo>
                  <a:lnTo>
                    <a:pt x="14" y="15"/>
                  </a:lnTo>
                  <a:lnTo>
                    <a:pt x="5" y="20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49" y="350"/>
                  </a:lnTo>
                  <a:lnTo>
                    <a:pt x="107" y="350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6" y="31"/>
                  </a:lnTo>
                  <a:lnTo>
                    <a:pt x="155" y="27"/>
                  </a:lnTo>
                  <a:lnTo>
                    <a:pt x="150" y="20"/>
                  </a:lnTo>
                  <a:lnTo>
                    <a:pt x="143" y="15"/>
                  </a:lnTo>
                  <a:lnTo>
                    <a:pt x="134" y="10"/>
                  </a:lnTo>
                  <a:lnTo>
                    <a:pt x="122" y="6"/>
                  </a:lnTo>
                  <a:lnTo>
                    <a:pt x="109" y="3"/>
                  </a:lnTo>
                  <a:lnTo>
                    <a:pt x="95" y="2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602538" y="3666480"/>
              <a:ext cx="174625" cy="330200"/>
            </a:xfrm>
            <a:custGeom>
              <a:rect b="b" l="l" r="r" t="t"/>
              <a:pathLst>
                <a:path extrusionOk="0" h="415" w="220">
                  <a:moveTo>
                    <a:pt x="166" y="415"/>
                  </a:moveTo>
                  <a:lnTo>
                    <a:pt x="54" y="41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5" y="45"/>
                  </a:lnTo>
                  <a:lnTo>
                    <a:pt x="8" y="39"/>
                  </a:lnTo>
                  <a:lnTo>
                    <a:pt x="12" y="34"/>
                  </a:lnTo>
                  <a:lnTo>
                    <a:pt x="18" y="28"/>
                  </a:lnTo>
                  <a:lnTo>
                    <a:pt x="24" y="23"/>
                  </a:lnTo>
                  <a:lnTo>
                    <a:pt x="30" y="18"/>
                  </a:lnTo>
                  <a:lnTo>
                    <a:pt x="39" y="15"/>
                  </a:lnTo>
                  <a:lnTo>
                    <a:pt x="47" y="12"/>
                  </a:lnTo>
                  <a:lnTo>
                    <a:pt x="65" y="6"/>
                  </a:lnTo>
                  <a:lnTo>
                    <a:pt x="87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6"/>
                  </a:lnTo>
                  <a:lnTo>
                    <a:pt x="174" y="12"/>
                  </a:lnTo>
                  <a:lnTo>
                    <a:pt x="182" y="15"/>
                  </a:lnTo>
                  <a:lnTo>
                    <a:pt x="190" y="18"/>
                  </a:lnTo>
                  <a:lnTo>
                    <a:pt x="197" y="23"/>
                  </a:lnTo>
                  <a:lnTo>
                    <a:pt x="203" y="28"/>
                  </a:lnTo>
                  <a:lnTo>
                    <a:pt x="208" y="34"/>
                  </a:lnTo>
                  <a:lnTo>
                    <a:pt x="212" y="39"/>
                  </a:lnTo>
                  <a:lnTo>
                    <a:pt x="216" y="45"/>
                  </a:lnTo>
                  <a:lnTo>
                    <a:pt x="218" y="52"/>
                  </a:lnTo>
                  <a:lnTo>
                    <a:pt x="220" y="58"/>
                  </a:lnTo>
                  <a:lnTo>
                    <a:pt x="220" y="66"/>
                  </a:lnTo>
                  <a:lnTo>
                    <a:pt x="220" y="71"/>
                  </a:lnTo>
                  <a:lnTo>
                    <a:pt x="166" y="415"/>
                  </a:lnTo>
                  <a:close/>
                  <a:moveTo>
                    <a:pt x="108" y="351"/>
                  </a:moveTo>
                  <a:lnTo>
                    <a:pt x="112" y="351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9" y="69"/>
                  </a:lnTo>
                  <a:lnTo>
                    <a:pt x="138" y="67"/>
                  </a:lnTo>
                  <a:lnTo>
                    <a:pt x="125" y="65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95" y="65"/>
                  </a:lnTo>
                  <a:lnTo>
                    <a:pt x="83" y="67"/>
                  </a:lnTo>
                  <a:lnTo>
                    <a:pt x="72" y="69"/>
                  </a:lnTo>
                  <a:lnTo>
                    <a:pt x="65" y="72"/>
                  </a:lnTo>
                  <a:lnTo>
                    <a:pt x="108" y="3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3" name="Google Shape;173;p14"/>
            <p:cNvGrpSpPr/>
            <p:nvPr/>
          </p:nvGrpSpPr>
          <p:grpSpPr>
            <a:xfrm>
              <a:off x="6742113" y="1924993"/>
              <a:ext cx="1059257" cy="104400"/>
              <a:chOff x="6742113" y="1924993"/>
              <a:chExt cx="1059257" cy="104400"/>
            </a:xfrm>
          </p:grpSpPr>
          <p:sp>
            <p:nvSpPr>
              <p:cNvPr id="174" name="Google Shape;174;p14"/>
              <p:cNvSpPr/>
              <p:nvPr/>
            </p:nvSpPr>
            <p:spPr>
              <a:xfrm>
                <a:off x="674211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685420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7750970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696630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707839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719049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730258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741468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752677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763887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슬라이드">
  <p:cSld name="1_제목 슬라이드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5"/>
          <p:cNvSpPr txBox="1"/>
          <p:nvPr>
            <p:ph type="title"/>
          </p:nvPr>
        </p:nvSpPr>
        <p:spPr>
          <a:xfrm>
            <a:off x="2947075" y="4926605"/>
            <a:ext cx="199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15"/>
          <p:cNvSpPr txBox="1"/>
          <p:nvPr>
            <p:ph idx="1" type="body"/>
          </p:nvPr>
        </p:nvSpPr>
        <p:spPr>
          <a:xfrm>
            <a:off x="2956599" y="5176822"/>
            <a:ext cx="19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2" type="body"/>
          </p:nvPr>
        </p:nvSpPr>
        <p:spPr>
          <a:xfrm>
            <a:off x="2258219" y="4879998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3" type="body"/>
          </p:nvPr>
        </p:nvSpPr>
        <p:spPr>
          <a:xfrm>
            <a:off x="2956599" y="5914047"/>
            <a:ext cx="19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4" type="body"/>
          </p:nvPr>
        </p:nvSpPr>
        <p:spPr>
          <a:xfrm>
            <a:off x="2258219" y="5609603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5" type="body"/>
          </p:nvPr>
        </p:nvSpPr>
        <p:spPr>
          <a:xfrm>
            <a:off x="2866206" y="5637796"/>
            <a:ext cx="20877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6" type="body"/>
          </p:nvPr>
        </p:nvSpPr>
        <p:spPr>
          <a:xfrm>
            <a:off x="5692903" y="5192395"/>
            <a:ext cx="19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7" type="body"/>
          </p:nvPr>
        </p:nvSpPr>
        <p:spPr>
          <a:xfrm>
            <a:off x="4994523" y="4887951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8" type="body"/>
          </p:nvPr>
        </p:nvSpPr>
        <p:spPr>
          <a:xfrm>
            <a:off x="5602510" y="4916144"/>
            <a:ext cx="20877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9" type="body"/>
          </p:nvPr>
        </p:nvSpPr>
        <p:spPr>
          <a:xfrm>
            <a:off x="5692903" y="5912475"/>
            <a:ext cx="19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13" type="body"/>
          </p:nvPr>
        </p:nvSpPr>
        <p:spPr>
          <a:xfrm>
            <a:off x="4994523" y="5608031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idx="14" type="body"/>
          </p:nvPr>
        </p:nvSpPr>
        <p:spPr>
          <a:xfrm>
            <a:off x="5602510" y="5636224"/>
            <a:ext cx="20877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5" type="body"/>
          </p:nvPr>
        </p:nvSpPr>
        <p:spPr>
          <a:xfrm>
            <a:off x="2931077" y="1086604"/>
            <a:ext cx="326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199" name="Google Shape;199;p15"/>
          <p:cNvCxnSpPr/>
          <p:nvPr/>
        </p:nvCxnSpPr>
        <p:spPr>
          <a:xfrm>
            <a:off x="5670155" y="4199679"/>
            <a:ext cx="10482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15"/>
          <p:cNvCxnSpPr/>
          <p:nvPr/>
        </p:nvCxnSpPr>
        <p:spPr>
          <a:xfrm>
            <a:off x="1559144" y="4319137"/>
            <a:ext cx="11529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15"/>
          <p:cNvSpPr/>
          <p:nvPr/>
        </p:nvSpPr>
        <p:spPr>
          <a:xfrm>
            <a:off x="2998452" y="2032206"/>
            <a:ext cx="3102990" cy="1967053"/>
          </a:xfrm>
          <a:custGeom>
            <a:rect b="b" l="l" r="r" t="t"/>
            <a:pathLst>
              <a:path extrusionOk="0" h="1653" w="2606">
                <a:moveTo>
                  <a:pt x="1449" y="1653"/>
                </a:moveTo>
                <a:lnTo>
                  <a:pt x="1449" y="1653"/>
                </a:lnTo>
                <a:lnTo>
                  <a:pt x="1454" y="1653"/>
                </a:lnTo>
                <a:lnTo>
                  <a:pt x="1460" y="1652"/>
                </a:lnTo>
                <a:lnTo>
                  <a:pt x="1464" y="1649"/>
                </a:lnTo>
                <a:lnTo>
                  <a:pt x="1468" y="1646"/>
                </a:lnTo>
                <a:lnTo>
                  <a:pt x="1475" y="1639"/>
                </a:lnTo>
                <a:lnTo>
                  <a:pt x="1478" y="1635"/>
                </a:lnTo>
                <a:lnTo>
                  <a:pt x="1480" y="1629"/>
                </a:lnTo>
                <a:lnTo>
                  <a:pt x="2580" y="1629"/>
                </a:lnTo>
                <a:lnTo>
                  <a:pt x="2580" y="1629"/>
                </a:lnTo>
                <a:lnTo>
                  <a:pt x="2585" y="1629"/>
                </a:lnTo>
                <a:lnTo>
                  <a:pt x="2590" y="1628"/>
                </a:lnTo>
                <a:lnTo>
                  <a:pt x="2594" y="1625"/>
                </a:lnTo>
                <a:lnTo>
                  <a:pt x="2597" y="1622"/>
                </a:lnTo>
                <a:lnTo>
                  <a:pt x="2601" y="1618"/>
                </a:lnTo>
                <a:lnTo>
                  <a:pt x="2603" y="1614"/>
                </a:lnTo>
                <a:lnTo>
                  <a:pt x="2604" y="1610"/>
                </a:lnTo>
                <a:lnTo>
                  <a:pt x="2606" y="1604"/>
                </a:lnTo>
                <a:lnTo>
                  <a:pt x="2606" y="25"/>
                </a:lnTo>
                <a:lnTo>
                  <a:pt x="2606" y="25"/>
                </a:lnTo>
                <a:lnTo>
                  <a:pt x="2604" y="20"/>
                </a:lnTo>
                <a:lnTo>
                  <a:pt x="2603" y="16"/>
                </a:lnTo>
                <a:lnTo>
                  <a:pt x="2601" y="11"/>
                </a:lnTo>
                <a:lnTo>
                  <a:pt x="2597" y="7"/>
                </a:lnTo>
                <a:lnTo>
                  <a:pt x="2594" y="4"/>
                </a:lnTo>
                <a:lnTo>
                  <a:pt x="2590" y="2"/>
                </a:lnTo>
                <a:lnTo>
                  <a:pt x="2585" y="0"/>
                </a:lnTo>
                <a:lnTo>
                  <a:pt x="2580" y="0"/>
                </a:lnTo>
                <a:lnTo>
                  <a:pt x="25" y="0"/>
                </a:lnTo>
                <a:lnTo>
                  <a:pt x="25" y="0"/>
                </a:lnTo>
                <a:lnTo>
                  <a:pt x="20" y="0"/>
                </a:lnTo>
                <a:lnTo>
                  <a:pt x="16" y="2"/>
                </a:lnTo>
                <a:lnTo>
                  <a:pt x="11" y="4"/>
                </a:lnTo>
                <a:lnTo>
                  <a:pt x="7" y="7"/>
                </a:lnTo>
                <a:lnTo>
                  <a:pt x="4" y="11"/>
                </a:lnTo>
                <a:lnTo>
                  <a:pt x="2" y="16"/>
                </a:lnTo>
                <a:lnTo>
                  <a:pt x="0" y="20"/>
                </a:lnTo>
                <a:lnTo>
                  <a:pt x="0" y="25"/>
                </a:lnTo>
                <a:lnTo>
                  <a:pt x="0" y="1604"/>
                </a:lnTo>
                <a:lnTo>
                  <a:pt x="0" y="1604"/>
                </a:lnTo>
                <a:lnTo>
                  <a:pt x="0" y="1610"/>
                </a:lnTo>
                <a:lnTo>
                  <a:pt x="2" y="1614"/>
                </a:lnTo>
                <a:lnTo>
                  <a:pt x="4" y="1618"/>
                </a:lnTo>
                <a:lnTo>
                  <a:pt x="7" y="1622"/>
                </a:lnTo>
                <a:lnTo>
                  <a:pt x="11" y="1625"/>
                </a:lnTo>
                <a:lnTo>
                  <a:pt x="16" y="1628"/>
                </a:lnTo>
                <a:lnTo>
                  <a:pt x="20" y="1629"/>
                </a:lnTo>
                <a:lnTo>
                  <a:pt x="25" y="1629"/>
                </a:lnTo>
                <a:lnTo>
                  <a:pt x="1125" y="1629"/>
                </a:lnTo>
                <a:lnTo>
                  <a:pt x="1125" y="1629"/>
                </a:lnTo>
                <a:lnTo>
                  <a:pt x="1128" y="1635"/>
                </a:lnTo>
                <a:lnTo>
                  <a:pt x="1129" y="1639"/>
                </a:lnTo>
                <a:lnTo>
                  <a:pt x="1136" y="1646"/>
                </a:lnTo>
                <a:lnTo>
                  <a:pt x="1140" y="1649"/>
                </a:lnTo>
                <a:lnTo>
                  <a:pt x="1146" y="1652"/>
                </a:lnTo>
                <a:lnTo>
                  <a:pt x="1150" y="1653"/>
                </a:lnTo>
                <a:lnTo>
                  <a:pt x="1156" y="1653"/>
                </a:lnTo>
                <a:lnTo>
                  <a:pt x="1449" y="1653"/>
                </a:lnTo>
                <a:close/>
              </a:path>
            </a:pathLst>
          </a:custGeom>
          <a:solidFill>
            <a:srgbClr val="06A1C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4548757" y="3677768"/>
            <a:ext cx="1431233" cy="176225"/>
          </a:xfrm>
          <a:custGeom>
            <a:rect b="b" l="l" r="r" t="t"/>
            <a:pathLst>
              <a:path extrusionOk="0" h="148" w="1202">
                <a:moveTo>
                  <a:pt x="178" y="0"/>
                </a:moveTo>
                <a:lnTo>
                  <a:pt x="1202" y="0"/>
                </a:lnTo>
                <a:lnTo>
                  <a:pt x="1202" y="148"/>
                </a:lnTo>
                <a:lnTo>
                  <a:pt x="0" y="148"/>
                </a:lnTo>
                <a:lnTo>
                  <a:pt x="0" y="148"/>
                </a:lnTo>
                <a:lnTo>
                  <a:pt x="1" y="134"/>
                </a:lnTo>
                <a:lnTo>
                  <a:pt x="5" y="120"/>
                </a:lnTo>
                <a:lnTo>
                  <a:pt x="11" y="106"/>
                </a:lnTo>
                <a:lnTo>
                  <a:pt x="17" y="93"/>
                </a:lnTo>
                <a:lnTo>
                  <a:pt x="25" y="81"/>
                </a:lnTo>
                <a:lnTo>
                  <a:pt x="34" y="68"/>
                </a:lnTo>
                <a:lnTo>
                  <a:pt x="45" y="57"/>
                </a:lnTo>
                <a:lnTo>
                  <a:pt x="56" y="46"/>
                </a:lnTo>
                <a:lnTo>
                  <a:pt x="69" y="36"/>
                </a:lnTo>
                <a:lnTo>
                  <a:pt x="81" y="26"/>
                </a:lnTo>
                <a:lnTo>
                  <a:pt x="97" y="19"/>
                </a:lnTo>
                <a:lnTo>
                  <a:pt x="111" y="12"/>
                </a:lnTo>
                <a:lnTo>
                  <a:pt x="127" y="7"/>
                </a:lnTo>
                <a:lnTo>
                  <a:pt x="143" y="2"/>
                </a:lnTo>
                <a:lnTo>
                  <a:pt x="160" y="1"/>
                </a:lnTo>
                <a:lnTo>
                  <a:pt x="178" y="0"/>
                </a:lnTo>
                <a:lnTo>
                  <a:pt x="178" y="0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3117523" y="3677768"/>
            <a:ext cx="1431233" cy="176225"/>
          </a:xfrm>
          <a:custGeom>
            <a:rect b="b" l="l" r="r" t="t"/>
            <a:pathLst>
              <a:path extrusionOk="0" h="148" w="1203">
                <a:moveTo>
                  <a:pt x="1025" y="0"/>
                </a:moveTo>
                <a:lnTo>
                  <a:pt x="0" y="0"/>
                </a:lnTo>
                <a:lnTo>
                  <a:pt x="0" y="148"/>
                </a:lnTo>
                <a:lnTo>
                  <a:pt x="1203" y="148"/>
                </a:lnTo>
                <a:lnTo>
                  <a:pt x="1203" y="148"/>
                </a:lnTo>
                <a:lnTo>
                  <a:pt x="1200" y="134"/>
                </a:lnTo>
                <a:lnTo>
                  <a:pt x="1197" y="120"/>
                </a:lnTo>
                <a:lnTo>
                  <a:pt x="1192" y="106"/>
                </a:lnTo>
                <a:lnTo>
                  <a:pt x="1185" y="93"/>
                </a:lnTo>
                <a:lnTo>
                  <a:pt x="1178" y="81"/>
                </a:lnTo>
                <a:lnTo>
                  <a:pt x="1168" y="68"/>
                </a:lnTo>
                <a:lnTo>
                  <a:pt x="1158" y="57"/>
                </a:lnTo>
                <a:lnTo>
                  <a:pt x="1147" y="46"/>
                </a:lnTo>
                <a:lnTo>
                  <a:pt x="1134" y="36"/>
                </a:lnTo>
                <a:lnTo>
                  <a:pt x="1120" y="26"/>
                </a:lnTo>
                <a:lnTo>
                  <a:pt x="1106" y="19"/>
                </a:lnTo>
                <a:lnTo>
                  <a:pt x="1091" y="12"/>
                </a:lnTo>
                <a:lnTo>
                  <a:pt x="1075" y="7"/>
                </a:lnTo>
                <a:lnTo>
                  <a:pt x="1058" y="2"/>
                </a:lnTo>
                <a:lnTo>
                  <a:pt x="1042" y="1"/>
                </a:lnTo>
                <a:lnTo>
                  <a:pt x="1025" y="0"/>
                </a:lnTo>
                <a:lnTo>
                  <a:pt x="1025" y="0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/>
          <p:nvPr/>
        </p:nvSpPr>
        <p:spPr>
          <a:xfrm>
            <a:off x="3117523" y="1946475"/>
            <a:ext cx="2862467" cy="1907517"/>
          </a:xfrm>
          <a:custGeom>
            <a:rect b="b" l="l" r="r" t="t"/>
            <a:pathLst>
              <a:path extrusionOk="0" h="1602" w="2405">
                <a:moveTo>
                  <a:pt x="1203" y="1602"/>
                </a:moveTo>
                <a:lnTo>
                  <a:pt x="1203" y="1602"/>
                </a:lnTo>
                <a:lnTo>
                  <a:pt x="1204" y="1585"/>
                </a:lnTo>
                <a:lnTo>
                  <a:pt x="1208" y="1569"/>
                </a:lnTo>
                <a:lnTo>
                  <a:pt x="1214" y="1554"/>
                </a:lnTo>
                <a:lnTo>
                  <a:pt x="1220" y="1539"/>
                </a:lnTo>
                <a:lnTo>
                  <a:pt x="1228" y="1526"/>
                </a:lnTo>
                <a:lnTo>
                  <a:pt x="1237" y="1514"/>
                </a:lnTo>
                <a:lnTo>
                  <a:pt x="1248" y="1503"/>
                </a:lnTo>
                <a:lnTo>
                  <a:pt x="1259" y="1493"/>
                </a:lnTo>
                <a:lnTo>
                  <a:pt x="1272" y="1484"/>
                </a:lnTo>
                <a:lnTo>
                  <a:pt x="1284" y="1476"/>
                </a:lnTo>
                <a:lnTo>
                  <a:pt x="1300" y="1469"/>
                </a:lnTo>
                <a:lnTo>
                  <a:pt x="1314" y="1463"/>
                </a:lnTo>
                <a:lnTo>
                  <a:pt x="1330" y="1459"/>
                </a:lnTo>
                <a:lnTo>
                  <a:pt x="1346" y="1456"/>
                </a:lnTo>
                <a:lnTo>
                  <a:pt x="1363" y="1455"/>
                </a:lnTo>
                <a:lnTo>
                  <a:pt x="1381" y="1454"/>
                </a:lnTo>
                <a:lnTo>
                  <a:pt x="2405" y="1454"/>
                </a:lnTo>
                <a:lnTo>
                  <a:pt x="2405" y="0"/>
                </a:lnTo>
                <a:lnTo>
                  <a:pt x="1381" y="0"/>
                </a:lnTo>
                <a:lnTo>
                  <a:pt x="1381" y="0"/>
                </a:lnTo>
                <a:lnTo>
                  <a:pt x="1363" y="0"/>
                </a:lnTo>
                <a:lnTo>
                  <a:pt x="1346" y="2"/>
                </a:lnTo>
                <a:lnTo>
                  <a:pt x="1330" y="7"/>
                </a:lnTo>
                <a:lnTo>
                  <a:pt x="1314" y="12"/>
                </a:lnTo>
                <a:lnTo>
                  <a:pt x="1300" y="19"/>
                </a:lnTo>
                <a:lnTo>
                  <a:pt x="1284" y="28"/>
                </a:lnTo>
                <a:lnTo>
                  <a:pt x="1272" y="36"/>
                </a:lnTo>
                <a:lnTo>
                  <a:pt x="1259" y="47"/>
                </a:lnTo>
                <a:lnTo>
                  <a:pt x="1248" y="59"/>
                </a:lnTo>
                <a:lnTo>
                  <a:pt x="1237" y="71"/>
                </a:lnTo>
                <a:lnTo>
                  <a:pt x="1228" y="85"/>
                </a:lnTo>
                <a:lnTo>
                  <a:pt x="1220" y="101"/>
                </a:lnTo>
                <a:lnTo>
                  <a:pt x="1214" y="115"/>
                </a:lnTo>
                <a:lnTo>
                  <a:pt x="1208" y="131"/>
                </a:lnTo>
                <a:lnTo>
                  <a:pt x="1204" y="148"/>
                </a:lnTo>
                <a:lnTo>
                  <a:pt x="1203" y="165"/>
                </a:lnTo>
                <a:lnTo>
                  <a:pt x="1203" y="165"/>
                </a:lnTo>
                <a:lnTo>
                  <a:pt x="1200" y="148"/>
                </a:lnTo>
                <a:lnTo>
                  <a:pt x="1197" y="131"/>
                </a:lnTo>
                <a:lnTo>
                  <a:pt x="1192" y="115"/>
                </a:lnTo>
                <a:lnTo>
                  <a:pt x="1185" y="101"/>
                </a:lnTo>
                <a:lnTo>
                  <a:pt x="1178" y="85"/>
                </a:lnTo>
                <a:lnTo>
                  <a:pt x="1168" y="71"/>
                </a:lnTo>
                <a:lnTo>
                  <a:pt x="1158" y="59"/>
                </a:lnTo>
                <a:lnTo>
                  <a:pt x="1147" y="47"/>
                </a:lnTo>
                <a:lnTo>
                  <a:pt x="1134" y="36"/>
                </a:lnTo>
                <a:lnTo>
                  <a:pt x="1120" y="28"/>
                </a:lnTo>
                <a:lnTo>
                  <a:pt x="1106" y="19"/>
                </a:lnTo>
                <a:lnTo>
                  <a:pt x="1091" y="12"/>
                </a:lnTo>
                <a:lnTo>
                  <a:pt x="1075" y="7"/>
                </a:lnTo>
                <a:lnTo>
                  <a:pt x="1058" y="2"/>
                </a:lnTo>
                <a:lnTo>
                  <a:pt x="1042" y="0"/>
                </a:lnTo>
                <a:lnTo>
                  <a:pt x="1025" y="0"/>
                </a:lnTo>
                <a:lnTo>
                  <a:pt x="0" y="0"/>
                </a:lnTo>
                <a:lnTo>
                  <a:pt x="0" y="1454"/>
                </a:lnTo>
                <a:lnTo>
                  <a:pt x="1025" y="1454"/>
                </a:lnTo>
                <a:lnTo>
                  <a:pt x="1025" y="1454"/>
                </a:lnTo>
                <a:lnTo>
                  <a:pt x="1042" y="1455"/>
                </a:lnTo>
                <a:lnTo>
                  <a:pt x="1058" y="1456"/>
                </a:lnTo>
                <a:lnTo>
                  <a:pt x="1075" y="1459"/>
                </a:lnTo>
                <a:lnTo>
                  <a:pt x="1091" y="1463"/>
                </a:lnTo>
                <a:lnTo>
                  <a:pt x="1106" y="1469"/>
                </a:lnTo>
                <a:lnTo>
                  <a:pt x="1120" y="1476"/>
                </a:lnTo>
                <a:lnTo>
                  <a:pt x="1134" y="1484"/>
                </a:lnTo>
                <a:lnTo>
                  <a:pt x="1147" y="1493"/>
                </a:lnTo>
                <a:lnTo>
                  <a:pt x="1158" y="1503"/>
                </a:lnTo>
                <a:lnTo>
                  <a:pt x="1168" y="1514"/>
                </a:lnTo>
                <a:lnTo>
                  <a:pt x="1178" y="1526"/>
                </a:lnTo>
                <a:lnTo>
                  <a:pt x="1185" y="1539"/>
                </a:lnTo>
                <a:lnTo>
                  <a:pt x="1192" y="1554"/>
                </a:lnTo>
                <a:lnTo>
                  <a:pt x="1197" y="1569"/>
                </a:lnTo>
                <a:lnTo>
                  <a:pt x="1200" y="1585"/>
                </a:lnTo>
                <a:lnTo>
                  <a:pt x="1203" y="1602"/>
                </a:lnTo>
                <a:lnTo>
                  <a:pt x="1203" y="1602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5"/>
          <p:cNvSpPr/>
          <p:nvPr/>
        </p:nvSpPr>
        <p:spPr>
          <a:xfrm>
            <a:off x="3329471" y="2206050"/>
            <a:ext cx="938400" cy="202500"/>
          </a:xfrm>
          <a:prstGeom prst="rect">
            <a:avLst/>
          </a:prstGeom>
          <a:solidFill>
            <a:srgbClr val="06A1C6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146493" y="3784934"/>
            <a:ext cx="264339" cy="309583"/>
          </a:xfrm>
          <a:custGeom>
            <a:rect b="b" l="l" r="r" t="t"/>
            <a:pathLst>
              <a:path extrusionOk="0" h="259" w="222">
                <a:moveTo>
                  <a:pt x="111" y="225"/>
                </a:moveTo>
                <a:lnTo>
                  <a:pt x="222" y="259"/>
                </a:lnTo>
                <a:lnTo>
                  <a:pt x="222" y="0"/>
                </a:lnTo>
                <a:lnTo>
                  <a:pt x="0" y="0"/>
                </a:lnTo>
                <a:lnTo>
                  <a:pt x="0" y="259"/>
                </a:lnTo>
                <a:lnTo>
                  <a:pt x="111" y="225"/>
                </a:lnTo>
                <a:close/>
              </a:path>
            </a:pathLst>
          </a:custGeom>
          <a:solidFill>
            <a:srgbClr val="EE3C3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3042554" y="1458471"/>
            <a:ext cx="417744" cy="534591"/>
            <a:chOff x="6553200" y="5503863"/>
            <a:chExt cx="1108075" cy="1417638"/>
          </a:xfrm>
        </p:grpSpPr>
        <p:sp>
          <p:nvSpPr>
            <p:cNvPr id="208" name="Google Shape;208;p15"/>
            <p:cNvSpPr/>
            <p:nvPr/>
          </p:nvSpPr>
          <p:spPr>
            <a:xfrm>
              <a:off x="6584950" y="5530850"/>
              <a:ext cx="1044574" cy="1357313"/>
            </a:xfrm>
            <a:custGeom>
              <a:rect b="b" l="l" r="r" t="t"/>
              <a:pathLst>
                <a:path extrusionOk="0" h="1709" w="1315">
                  <a:moveTo>
                    <a:pt x="1302" y="1603"/>
                  </a:moveTo>
                  <a:lnTo>
                    <a:pt x="1302" y="1603"/>
                  </a:lnTo>
                  <a:lnTo>
                    <a:pt x="1309" y="1576"/>
                  </a:lnTo>
                  <a:lnTo>
                    <a:pt x="1313" y="1550"/>
                  </a:lnTo>
                  <a:lnTo>
                    <a:pt x="1315" y="1522"/>
                  </a:lnTo>
                  <a:lnTo>
                    <a:pt x="1311" y="1494"/>
                  </a:lnTo>
                  <a:lnTo>
                    <a:pt x="1308" y="1468"/>
                  </a:lnTo>
                  <a:lnTo>
                    <a:pt x="1300" y="1442"/>
                  </a:lnTo>
                  <a:lnTo>
                    <a:pt x="1291" y="1416"/>
                  </a:lnTo>
                  <a:lnTo>
                    <a:pt x="1281" y="1392"/>
                  </a:lnTo>
                  <a:lnTo>
                    <a:pt x="1261" y="1349"/>
                  </a:lnTo>
                  <a:lnTo>
                    <a:pt x="1242" y="1315"/>
                  </a:lnTo>
                  <a:lnTo>
                    <a:pt x="1227" y="1293"/>
                  </a:lnTo>
                  <a:lnTo>
                    <a:pt x="1222" y="1285"/>
                  </a:lnTo>
                  <a:lnTo>
                    <a:pt x="1222" y="1285"/>
                  </a:lnTo>
                  <a:lnTo>
                    <a:pt x="1218" y="1263"/>
                  </a:lnTo>
                  <a:lnTo>
                    <a:pt x="1214" y="1241"/>
                  </a:lnTo>
                  <a:lnTo>
                    <a:pt x="1211" y="1222"/>
                  </a:lnTo>
                  <a:lnTo>
                    <a:pt x="1203" y="1205"/>
                  </a:lnTo>
                  <a:lnTo>
                    <a:pt x="1198" y="1188"/>
                  </a:lnTo>
                  <a:lnTo>
                    <a:pt x="1190" y="1173"/>
                  </a:lnTo>
                  <a:lnTo>
                    <a:pt x="1181" y="1160"/>
                  </a:lnTo>
                  <a:lnTo>
                    <a:pt x="1171" y="1149"/>
                  </a:lnTo>
                  <a:lnTo>
                    <a:pt x="1162" y="1138"/>
                  </a:lnTo>
                  <a:lnTo>
                    <a:pt x="1153" y="1129"/>
                  </a:lnTo>
                  <a:lnTo>
                    <a:pt x="1132" y="1114"/>
                  </a:lnTo>
                  <a:lnTo>
                    <a:pt x="1110" y="1102"/>
                  </a:lnTo>
                  <a:lnTo>
                    <a:pt x="1087" y="1095"/>
                  </a:lnTo>
                  <a:lnTo>
                    <a:pt x="1065" y="1091"/>
                  </a:lnTo>
                  <a:lnTo>
                    <a:pt x="1043" y="1089"/>
                  </a:lnTo>
                  <a:lnTo>
                    <a:pt x="1024" y="1089"/>
                  </a:lnTo>
                  <a:lnTo>
                    <a:pt x="1005" y="1089"/>
                  </a:lnTo>
                  <a:lnTo>
                    <a:pt x="979" y="1095"/>
                  </a:lnTo>
                  <a:lnTo>
                    <a:pt x="970" y="1097"/>
                  </a:lnTo>
                  <a:lnTo>
                    <a:pt x="886" y="1009"/>
                  </a:lnTo>
                  <a:lnTo>
                    <a:pt x="886" y="1009"/>
                  </a:lnTo>
                  <a:lnTo>
                    <a:pt x="916" y="1004"/>
                  </a:lnTo>
                  <a:lnTo>
                    <a:pt x="936" y="996"/>
                  </a:lnTo>
                  <a:lnTo>
                    <a:pt x="959" y="989"/>
                  </a:lnTo>
                  <a:lnTo>
                    <a:pt x="983" y="976"/>
                  </a:lnTo>
                  <a:lnTo>
                    <a:pt x="1007" y="963"/>
                  </a:lnTo>
                  <a:lnTo>
                    <a:pt x="1033" y="944"/>
                  </a:lnTo>
                  <a:lnTo>
                    <a:pt x="1058" y="921"/>
                  </a:lnTo>
                  <a:lnTo>
                    <a:pt x="1082" y="897"/>
                  </a:lnTo>
                  <a:lnTo>
                    <a:pt x="1104" y="865"/>
                  </a:lnTo>
                  <a:lnTo>
                    <a:pt x="1115" y="849"/>
                  </a:lnTo>
                  <a:lnTo>
                    <a:pt x="1125" y="832"/>
                  </a:lnTo>
                  <a:lnTo>
                    <a:pt x="1134" y="813"/>
                  </a:lnTo>
                  <a:lnTo>
                    <a:pt x="1143" y="793"/>
                  </a:lnTo>
                  <a:lnTo>
                    <a:pt x="1151" y="770"/>
                  </a:lnTo>
                  <a:lnTo>
                    <a:pt x="1158" y="748"/>
                  </a:lnTo>
                  <a:lnTo>
                    <a:pt x="1164" y="722"/>
                  </a:lnTo>
                  <a:lnTo>
                    <a:pt x="1168" y="696"/>
                  </a:lnTo>
                  <a:lnTo>
                    <a:pt x="1171" y="670"/>
                  </a:lnTo>
                  <a:lnTo>
                    <a:pt x="1173" y="640"/>
                  </a:lnTo>
                  <a:lnTo>
                    <a:pt x="1175" y="610"/>
                  </a:lnTo>
                  <a:lnTo>
                    <a:pt x="1173" y="578"/>
                  </a:lnTo>
                  <a:lnTo>
                    <a:pt x="1173" y="578"/>
                  </a:lnTo>
                  <a:lnTo>
                    <a:pt x="1171" y="544"/>
                  </a:lnTo>
                  <a:lnTo>
                    <a:pt x="1170" y="513"/>
                  </a:lnTo>
                  <a:lnTo>
                    <a:pt x="1164" y="483"/>
                  </a:lnTo>
                  <a:lnTo>
                    <a:pt x="1158" y="453"/>
                  </a:lnTo>
                  <a:lnTo>
                    <a:pt x="1151" y="423"/>
                  </a:lnTo>
                  <a:lnTo>
                    <a:pt x="1142" y="395"/>
                  </a:lnTo>
                  <a:lnTo>
                    <a:pt x="1132" y="369"/>
                  </a:lnTo>
                  <a:lnTo>
                    <a:pt x="1123" y="343"/>
                  </a:lnTo>
                  <a:lnTo>
                    <a:pt x="1110" y="319"/>
                  </a:lnTo>
                  <a:lnTo>
                    <a:pt x="1099" y="294"/>
                  </a:lnTo>
                  <a:lnTo>
                    <a:pt x="1084" y="270"/>
                  </a:lnTo>
                  <a:lnTo>
                    <a:pt x="1069" y="248"/>
                  </a:lnTo>
                  <a:lnTo>
                    <a:pt x="1054" y="227"/>
                  </a:lnTo>
                  <a:lnTo>
                    <a:pt x="1039" y="207"/>
                  </a:lnTo>
                  <a:lnTo>
                    <a:pt x="1022" y="188"/>
                  </a:lnTo>
                  <a:lnTo>
                    <a:pt x="1003" y="169"/>
                  </a:lnTo>
                  <a:lnTo>
                    <a:pt x="966" y="136"/>
                  </a:lnTo>
                  <a:lnTo>
                    <a:pt x="929" y="104"/>
                  </a:lnTo>
                  <a:lnTo>
                    <a:pt x="888" y="78"/>
                  </a:lnTo>
                  <a:lnTo>
                    <a:pt x="845" y="56"/>
                  </a:lnTo>
                  <a:lnTo>
                    <a:pt x="802" y="37"/>
                  </a:lnTo>
                  <a:lnTo>
                    <a:pt x="759" y="22"/>
                  </a:lnTo>
                  <a:lnTo>
                    <a:pt x="714" y="9"/>
                  </a:lnTo>
                  <a:lnTo>
                    <a:pt x="671" y="1"/>
                  </a:lnTo>
                  <a:lnTo>
                    <a:pt x="671" y="1"/>
                  </a:lnTo>
                  <a:lnTo>
                    <a:pt x="649" y="0"/>
                  </a:lnTo>
                  <a:lnTo>
                    <a:pt x="627" y="0"/>
                  </a:lnTo>
                  <a:lnTo>
                    <a:pt x="602" y="0"/>
                  </a:lnTo>
                  <a:lnTo>
                    <a:pt x="580" y="3"/>
                  </a:lnTo>
                  <a:lnTo>
                    <a:pt x="554" y="7"/>
                  </a:lnTo>
                  <a:lnTo>
                    <a:pt x="530" y="13"/>
                  </a:lnTo>
                  <a:lnTo>
                    <a:pt x="505" y="20"/>
                  </a:lnTo>
                  <a:lnTo>
                    <a:pt x="479" y="29"/>
                  </a:lnTo>
                  <a:lnTo>
                    <a:pt x="455" y="39"/>
                  </a:lnTo>
                  <a:lnTo>
                    <a:pt x="429" y="52"/>
                  </a:lnTo>
                  <a:lnTo>
                    <a:pt x="405" y="65"/>
                  </a:lnTo>
                  <a:lnTo>
                    <a:pt x="380" y="78"/>
                  </a:lnTo>
                  <a:lnTo>
                    <a:pt x="356" y="95"/>
                  </a:lnTo>
                  <a:lnTo>
                    <a:pt x="332" y="112"/>
                  </a:lnTo>
                  <a:lnTo>
                    <a:pt x="307" y="130"/>
                  </a:lnTo>
                  <a:lnTo>
                    <a:pt x="285" y="149"/>
                  </a:lnTo>
                  <a:lnTo>
                    <a:pt x="265" y="171"/>
                  </a:lnTo>
                  <a:lnTo>
                    <a:pt x="242" y="192"/>
                  </a:lnTo>
                  <a:lnTo>
                    <a:pt x="224" y="216"/>
                  </a:lnTo>
                  <a:lnTo>
                    <a:pt x="205" y="240"/>
                  </a:lnTo>
                  <a:lnTo>
                    <a:pt x="186" y="266"/>
                  </a:lnTo>
                  <a:lnTo>
                    <a:pt x="169" y="293"/>
                  </a:lnTo>
                  <a:lnTo>
                    <a:pt x="154" y="321"/>
                  </a:lnTo>
                  <a:lnTo>
                    <a:pt x="141" y="349"/>
                  </a:lnTo>
                  <a:lnTo>
                    <a:pt x="130" y="378"/>
                  </a:lnTo>
                  <a:lnTo>
                    <a:pt x="119" y="410"/>
                  </a:lnTo>
                  <a:lnTo>
                    <a:pt x="112" y="442"/>
                  </a:lnTo>
                  <a:lnTo>
                    <a:pt x="104" y="474"/>
                  </a:lnTo>
                  <a:lnTo>
                    <a:pt x="100" y="507"/>
                  </a:lnTo>
                  <a:lnTo>
                    <a:pt x="97" y="541"/>
                  </a:lnTo>
                  <a:lnTo>
                    <a:pt x="97" y="576"/>
                  </a:lnTo>
                  <a:lnTo>
                    <a:pt x="98" y="614"/>
                  </a:lnTo>
                  <a:lnTo>
                    <a:pt x="98" y="614"/>
                  </a:lnTo>
                  <a:lnTo>
                    <a:pt x="104" y="649"/>
                  </a:lnTo>
                  <a:lnTo>
                    <a:pt x="110" y="683"/>
                  </a:lnTo>
                  <a:lnTo>
                    <a:pt x="115" y="712"/>
                  </a:lnTo>
                  <a:lnTo>
                    <a:pt x="125" y="742"/>
                  </a:lnTo>
                  <a:lnTo>
                    <a:pt x="134" y="770"/>
                  </a:lnTo>
                  <a:lnTo>
                    <a:pt x="145" y="796"/>
                  </a:lnTo>
                  <a:lnTo>
                    <a:pt x="156" y="821"/>
                  </a:lnTo>
                  <a:lnTo>
                    <a:pt x="168" y="843"/>
                  </a:lnTo>
                  <a:lnTo>
                    <a:pt x="181" y="864"/>
                  </a:lnTo>
                  <a:lnTo>
                    <a:pt x="196" y="882"/>
                  </a:lnTo>
                  <a:lnTo>
                    <a:pt x="210" y="899"/>
                  </a:lnTo>
                  <a:lnTo>
                    <a:pt x="224" y="916"/>
                  </a:lnTo>
                  <a:lnTo>
                    <a:pt x="240" y="931"/>
                  </a:lnTo>
                  <a:lnTo>
                    <a:pt x="255" y="944"/>
                  </a:lnTo>
                  <a:lnTo>
                    <a:pt x="285" y="968"/>
                  </a:lnTo>
                  <a:lnTo>
                    <a:pt x="317" y="987"/>
                  </a:lnTo>
                  <a:lnTo>
                    <a:pt x="345" y="1000"/>
                  </a:lnTo>
                  <a:lnTo>
                    <a:pt x="373" y="1011"/>
                  </a:lnTo>
                  <a:lnTo>
                    <a:pt x="397" y="1018"/>
                  </a:lnTo>
                  <a:lnTo>
                    <a:pt x="416" y="1024"/>
                  </a:lnTo>
                  <a:lnTo>
                    <a:pt x="432" y="1028"/>
                  </a:lnTo>
                  <a:lnTo>
                    <a:pt x="446" y="1030"/>
                  </a:lnTo>
                  <a:lnTo>
                    <a:pt x="175" y="1310"/>
                  </a:lnTo>
                  <a:lnTo>
                    <a:pt x="175" y="1310"/>
                  </a:lnTo>
                  <a:lnTo>
                    <a:pt x="160" y="1310"/>
                  </a:lnTo>
                  <a:lnTo>
                    <a:pt x="141" y="1311"/>
                  </a:lnTo>
                  <a:lnTo>
                    <a:pt x="119" y="1315"/>
                  </a:lnTo>
                  <a:lnTo>
                    <a:pt x="106" y="1319"/>
                  </a:lnTo>
                  <a:lnTo>
                    <a:pt x="93" y="1325"/>
                  </a:lnTo>
                  <a:lnTo>
                    <a:pt x="80" y="1332"/>
                  </a:lnTo>
                  <a:lnTo>
                    <a:pt x="69" y="1341"/>
                  </a:lnTo>
                  <a:lnTo>
                    <a:pt x="56" y="1351"/>
                  </a:lnTo>
                  <a:lnTo>
                    <a:pt x="44" y="1364"/>
                  </a:lnTo>
                  <a:lnTo>
                    <a:pt x="33" y="1379"/>
                  </a:lnTo>
                  <a:lnTo>
                    <a:pt x="22" y="1397"/>
                  </a:lnTo>
                  <a:lnTo>
                    <a:pt x="15" y="1418"/>
                  </a:lnTo>
                  <a:lnTo>
                    <a:pt x="7" y="1442"/>
                  </a:lnTo>
                  <a:lnTo>
                    <a:pt x="7" y="1442"/>
                  </a:lnTo>
                  <a:lnTo>
                    <a:pt x="1" y="1472"/>
                  </a:lnTo>
                  <a:lnTo>
                    <a:pt x="0" y="1502"/>
                  </a:lnTo>
                  <a:lnTo>
                    <a:pt x="0" y="1528"/>
                  </a:lnTo>
                  <a:lnTo>
                    <a:pt x="3" y="1554"/>
                  </a:lnTo>
                  <a:lnTo>
                    <a:pt x="11" y="1578"/>
                  </a:lnTo>
                  <a:lnTo>
                    <a:pt x="20" y="1601"/>
                  </a:lnTo>
                  <a:lnTo>
                    <a:pt x="33" y="1621"/>
                  </a:lnTo>
                  <a:lnTo>
                    <a:pt x="48" y="1640"/>
                  </a:lnTo>
                  <a:lnTo>
                    <a:pt x="63" y="1657"/>
                  </a:lnTo>
                  <a:lnTo>
                    <a:pt x="82" y="1672"/>
                  </a:lnTo>
                  <a:lnTo>
                    <a:pt x="100" y="1683"/>
                  </a:lnTo>
                  <a:lnTo>
                    <a:pt x="121" y="1694"/>
                  </a:lnTo>
                  <a:lnTo>
                    <a:pt x="143" y="1702"/>
                  </a:lnTo>
                  <a:lnTo>
                    <a:pt x="166" y="1707"/>
                  </a:lnTo>
                  <a:lnTo>
                    <a:pt x="188" y="1709"/>
                  </a:lnTo>
                  <a:lnTo>
                    <a:pt x="210" y="1709"/>
                  </a:lnTo>
                  <a:lnTo>
                    <a:pt x="210" y="1709"/>
                  </a:lnTo>
                  <a:lnTo>
                    <a:pt x="235" y="1707"/>
                  </a:lnTo>
                  <a:lnTo>
                    <a:pt x="263" y="1700"/>
                  </a:lnTo>
                  <a:lnTo>
                    <a:pt x="278" y="1694"/>
                  </a:lnTo>
                  <a:lnTo>
                    <a:pt x="293" y="1687"/>
                  </a:lnTo>
                  <a:lnTo>
                    <a:pt x="307" y="1679"/>
                  </a:lnTo>
                  <a:lnTo>
                    <a:pt x="322" y="1670"/>
                  </a:lnTo>
                  <a:lnTo>
                    <a:pt x="335" y="1659"/>
                  </a:lnTo>
                  <a:lnTo>
                    <a:pt x="349" y="1646"/>
                  </a:lnTo>
                  <a:lnTo>
                    <a:pt x="362" y="1631"/>
                  </a:lnTo>
                  <a:lnTo>
                    <a:pt x="371" y="1616"/>
                  </a:lnTo>
                  <a:lnTo>
                    <a:pt x="380" y="1599"/>
                  </a:lnTo>
                  <a:lnTo>
                    <a:pt x="388" y="1578"/>
                  </a:lnTo>
                  <a:lnTo>
                    <a:pt x="393" y="1558"/>
                  </a:lnTo>
                  <a:lnTo>
                    <a:pt x="397" y="1535"/>
                  </a:lnTo>
                  <a:lnTo>
                    <a:pt x="1015" y="1535"/>
                  </a:lnTo>
                  <a:lnTo>
                    <a:pt x="1015" y="1535"/>
                  </a:lnTo>
                  <a:lnTo>
                    <a:pt x="1024" y="1547"/>
                  </a:lnTo>
                  <a:lnTo>
                    <a:pt x="1048" y="1576"/>
                  </a:lnTo>
                  <a:lnTo>
                    <a:pt x="1065" y="1595"/>
                  </a:lnTo>
                  <a:lnTo>
                    <a:pt x="1084" y="1616"/>
                  </a:lnTo>
                  <a:lnTo>
                    <a:pt x="1104" y="1634"/>
                  </a:lnTo>
                  <a:lnTo>
                    <a:pt x="1127" y="1653"/>
                  </a:lnTo>
                  <a:lnTo>
                    <a:pt x="1149" y="1668"/>
                  </a:lnTo>
                  <a:lnTo>
                    <a:pt x="1173" y="1679"/>
                  </a:lnTo>
                  <a:lnTo>
                    <a:pt x="1186" y="1683"/>
                  </a:lnTo>
                  <a:lnTo>
                    <a:pt x="1198" y="1687"/>
                  </a:lnTo>
                  <a:lnTo>
                    <a:pt x="1209" y="1687"/>
                  </a:lnTo>
                  <a:lnTo>
                    <a:pt x="1222" y="1687"/>
                  </a:lnTo>
                  <a:lnTo>
                    <a:pt x="1233" y="1685"/>
                  </a:lnTo>
                  <a:lnTo>
                    <a:pt x="1244" y="1679"/>
                  </a:lnTo>
                  <a:lnTo>
                    <a:pt x="1255" y="1674"/>
                  </a:lnTo>
                  <a:lnTo>
                    <a:pt x="1265" y="1664"/>
                  </a:lnTo>
                  <a:lnTo>
                    <a:pt x="1276" y="1653"/>
                  </a:lnTo>
                  <a:lnTo>
                    <a:pt x="1285" y="1640"/>
                  </a:lnTo>
                  <a:lnTo>
                    <a:pt x="1295" y="1623"/>
                  </a:lnTo>
                  <a:lnTo>
                    <a:pt x="1302" y="1603"/>
                  </a:lnTo>
                  <a:lnTo>
                    <a:pt x="1302" y="16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6951663" y="5992813"/>
              <a:ext cx="101600" cy="168275"/>
            </a:xfrm>
            <a:custGeom>
              <a:rect b="b" l="l" r="r" t="t"/>
              <a:pathLst>
                <a:path extrusionOk="0" h="211" w="127">
                  <a:moveTo>
                    <a:pt x="62" y="0"/>
                  </a:moveTo>
                  <a:lnTo>
                    <a:pt x="62" y="0"/>
                  </a:lnTo>
                  <a:lnTo>
                    <a:pt x="49" y="2"/>
                  </a:lnTo>
                  <a:lnTo>
                    <a:pt x="38" y="5"/>
                  </a:lnTo>
                  <a:lnTo>
                    <a:pt x="26" y="11"/>
                  </a:lnTo>
                  <a:lnTo>
                    <a:pt x="17" y="20"/>
                  </a:lnTo>
                  <a:lnTo>
                    <a:pt x="10" y="30"/>
                  </a:lnTo>
                  <a:lnTo>
                    <a:pt x="4" y="41"/>
                  </a:lnTo>
                  <a:lnTo>
                    <a:pt x="0" y="52"/>
                  </a:lnTo>
                  <a:lnTo>
                    <a:pt x="0" y="67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" y="158"/>
                  </a:lnTo>
                  <a:lnTo>
                    <a:pt x="6" y="172"/>
                  </a:lnTo>
                  <a:lnTo>
                    <a:pt x="12" y="183"/>
                  </a:lnTo>
                  <a:lnTo>
                    <a:pt x="19" y="192"/>
                  </a:lnTo>
                  <a:lnTo>
                    <a:pt x="28" y="199"/>
                  </a:lnTo>
                  <a:lnTo>
                    <a:pt x="40" y="205"/>
                  </a:lnTo>
                  <a:lnTo>
                    <a:pt x="53" y="209"/>
                  </a:lnTo>
                  <a:lnTo>
                    <a:pt x="66" y="211"/>
                  </a:lnTo>
                  <a:lnTo>
                    <a:pt x="66" y="211"/>
                  </a:lnTo>
                  <a:lnTo>
                    <a:pt x="77" y="209"/>
                  </a:lnTo>
                  <a:lnTo>
                    <a:pt x="90" y="205"/>
                  </a:lnTo>
                  <a:lnTo>
                    <a:pt x="99" y="198"/>
                  </a:lnTo>
                  <a:lnTo>
                    <a:pt x="109" y="190"/>
                  </a:lnTo>
                  <a:lnTo>
                    <a:pt x="116" y="181"/>
                  </a:lnTo>
                  <a:lnTo>
                    <a:pt x="122" y="170"/>
                  </a:lnTo>
                  <a:lnTo>
                    <a:pt x="125" y="157"/>
                  </a:lnTo>
                  <a:lnTo>
                    <a:pt x="127" y="144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23" y="52"/>
                  </a:lnTo>
                  <a:lnTo>
                    <a:pt x="120" y="39"/>
                  </a:lnTo>
                  <a:lnTo>
                    <a:pt x="114" y="28"/>
                  </a:lnTo>
                  <a:lnTo>
                    <a:pt x="107" y="18"/>
                  </a:lnTo>
                  <a:lnTo>
                    <a:pt x="97" y="11"/>
                  </a:lnTo>
                  <a:lnTo>
                    <a:pt x="86" y="5"/>
                  </a:lnTo>
                  <a:lnTo>
                    <a:pt x="75" y="2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7321550" y="5991225"/>
              <a:ext cx="100013" cy="165100"/>
            </a:xfrm>
            <a:custGeom>
              <a:rect b="b" l="l" r="r" t="t"/>
              <a:pathLst>
                <a:path extrusionOk="0" h="209" w="125">
                  <a:moveTo>
                    <a:pt x="63" y="209"/>
                  </a:moveTo>
                  <a:lnTo>
                    <a:pt x="63" y="209"/>
                  </a:lnTo>
                  <a:lnTo>
                    <a:pt x="76" y="207"/>
                  </a:lnTo>
                  <a:lnTo>
                    <a:pt x="89" y="203"/>
                  </a:lnTo>
                  <a:lnTo>
                    <a:pt x="99" y="198"/>
                  </a:lnTo>
                  <a:lnTo>
                    <a:pt x="108" y="189"/>
                  </a:lnTo>
                  <a:lnTo>
                    <a:pt x="116" y="179"/>
                  </a:lnTo>
                  <a:lnTo>
                    <a:pt x="121" y="168"/>
                  </a:lnTo>
                  <a:lnTo>
                    <a:pt x="125" y="157"/>
                  </a:lnTo>
                  <a:lnTo>
                    <a:pt x="125" y="144"/>
                  </a:lnTo>
                  <a:lnTo>
                    <a:pt x="125" y="64"/>
                  </a:lnTo>
                  <a:lnTo>
                    <a:pt x="125" y="64"/>
                  </a:lnTo>
                  <a:lnTo>
                    <a:pt x="123" y="50"/>
                  </a:lnTo>
                  <a:lnTo>
                    <a:pt x="119" y="37"/>
                  </a:lnTo>
                  <a:lnTo>
                    <a:pt x="114" y="26"/>
                  </a:lnTo>
                  <a:lnTo>
                    <a:pt x="106" y="17"/>
                  </a:lnTo>
                  <a:lnTo>
                    <a:pt x="97" y="9"/>
                  </a:lnTo>
                  <a:lnTo>
                    <a:pt x="86" y="4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5" y="4"/>
                  </a:lnTo>
                  <a:lnTo>
                    <a:pt x="26" y="11"/>
                  </a:lnTo>
                  <a:lnTo>
                    <a:pt x="17" y="19"/>
                  </a:lnTo>
                  <a:lnTo>
                    <a:pt x="9" y="28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0" y="65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9"/>
                  </a:lnTo>
                  <a:lnTo>
                    <a:pt x="5" y="170"/>
                  </a:lnTo>
                  <a:lnTo>
                    <a:pt x="11" y="181"/>
                  </a:lnTo>
                  <a:lnTo>
                    <a:pt x="18" y="190"/>
                  </a:lnTo>
                  <a:lnTo>
                    <a:pt x="28" y="198"/>
                  </a:lnTo>
                  <a:lnTo>
                    <a:pt x="39" y="203"/>
                  </a:lnTo>
                  <a:lnTo>
                    <a:pt x="50" y="207"/>
                  </a:lnTo>
                  <a:lnTo>
                    <a:pt x="63" y="209"/>
                  </a:lnTo>
                  <a:lnTo>
                    <a:pt x="63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6553200" y="5503863"/>
              <a:ext cx="1108075" cy="1417638"/>
            </a:xfrm>
            <a:custGeom>
              <a:rect b="b" l="l" r="r" t="t"/>
              <a:pathLst>
                <a:path extrusionOk="0" h="1784" w="1396">
                  <a:moveTo>
                    <a:pt x="1135" y="1734"/>
                  </a:moveTo>
                  <a:lnTo>
                    <a:pt x="1135" y="1734"/>
                  </a:lnTo>
                  <a:lnTo>
                    <a:pt x="1159" y="1747"/>
                  </a:lnTo>
                  <a:lnTo>
                    <a:pt x="1182" y="1756"/>
                  </a:lnTo>
                  <a:lnTo>
                    <a:pt x="1204" y="1764"/>
                  </a:lnTo>
                  <a:lnTo>
                    <a:pt x="1215" y="1765"/>
                  </a:lnTo>
                  <a:lnTo>
                    <a:pt x="1226" y="1765"/>
                  </a:lnTo>
                  <a:lnTo>
                    <a:pt x="1226" y="1765"/>
                  </a:lnTo>
                  <a:lnTo>
                    <a:pt x="1226" y="1765"/>
                  </a:lnTo>
                  <a:lnTo>
                    <a:pt x="1239" y="1765"/>
                  </a:lnTo>
                  <a:lnTo>
                    <a:pt x="1251" y="1764"/>
                  </a:lnTo>
                  <a:lnTo>
                    <a:pt x="1275" y="1756"/>
                  </a:lnTo>
                  <a:lnTo>
                    <a:pt x="1275" y="1756"/>
                  </a:lnTo>
                  <a:lnTo>
                    <a:pt x="1292" y="1747"/>
                  </a:lnTo>
                  <a:lnTo>
                    <a:pt x="1310" y="1737"/>
                  </a:lnTo>
                  <a:lnTo>
                    <a:pt x="1325" y="1724"/>
                  </a:lnTo>
                  <a:lnTo>
                    <a:pt x="1340" y="1711"/>
                  </a:lnTo>
                  <a:lnTo>
                    <a:pt x="1353" y="1696"/>
                  </a:lnTo>
                  <a:lnTo>
                    <a:pt x="1364" y="1680"/>
                  </a:lnTo>
                  <a:lnTo>
                    <a:pt x="1374" y="1661"/>
                  </a:lnTo>
                  <a:lnTo>
                    <a:pt x="1381" y="1642"/>
                  </a:lnTo>
                  <a:lnTo>
                    <a:pt x="1381" y="1642"/>
                  </a:lnTo>
                  <a:lnTo>
                    <a:pt x="1391" y="1614"/>
                  </a:lnTo>
                  <a:lnTo>
                    <a:pt x="1394" y="1584"/>
                  </a:lnTo>
                  <a:lnTo>
                    <a:pt x="1396" y="1553"/>
                  </a:lnTo>
                  <a:lnTo>
                    <a:pt x="1392" y="1521"/>
                  </a:lnTo>
                  <a:lnTo>
                    <a:pt x="1387" y="1487"/>
                  </a:lnTo>
                  <a:lnTo>
                    <a:pt x="1377" y="1454"/>
                  </a:lnTo>
                  <a:lnTo>
                    <a:pt x="1364" y="1420"/>
                  </a:lnTo>
                  <a:lnTo>
                    <a:pt x="1348" y="1385"/>
                  </a:lnTo>
                  <a:lnTo>
                    <a:pt x="1348" y="1385"/>
                  </a:lnTo>
                  <a:lnTo>
                    <a:pt x="1325" y="1349"/>
                  </a:lnTo>
                  <a:lnTo>
                    <a:pt x="1301" y="1314"/>
                  </a:lnTo>
                  <a:lnTo>
                    <a:pt x="1301" y="1314"/>
                  </a:lnTo>
                  <a:lnTo>
                    <a:pt x="1299" y="1291"/>
                  </a:lnTo>
                  <a:lnTo>
                    <a:pt x="1297" y="1271"/>
                  </a:lnTo>
                  <a:lnTo>
                    <a:pt x="1292" y="1235"/>
                  </a:lnTo>
                  <a:lnTo>
                    <a:pt x="1292" y="1235"/>
                  </a:lnTo>
                  <a:lnTo>
                    <a:pt x="1288" y="1219"/>
                  </a:lnTo>
                  <a:lnTo>
                    <a:pt x="1282" y="1204"/>
                  </a:lnTo>
                  <a:lnTo>
                    <a:pt x="1275" y="1187"/>
                  </a:lnTo>
                  <a:lnTo>
                    <a:pt x="1264" y="1174"/>
                  </a:lnTo>
                  <a:lnTo>
                    <a:pt x="1254" y="1159"/>
                  </a:lnTo>
                  <a:lnTo>
                    <a:pt x="1241" y="1146"/>
                  </a:lnTo>
                  <a:lnTo>
                    <a:pt x="1226" y="1133"/>
                  </a:lnTo>
                  <a:lnTo>
                    <a:pt x="1211" y="1122"/>
                  </a:lnTo>
                  <a:lnTo>
                    <a:pt x="1196" y="1110"/>
                  </a:lnTo>
                  <a:lnTo>
                    <a:pt x="1180" y="1101"/>
                  </a:lnTo>
                  <a:lnTo>
                    <a:pt x="1161" y="1094"/>
                  </a:lnTo>
                  <a:lnTo>
                    <a:pt x="1142" y="1086"/>
                  </a:lnTo>
                  <a:lnTo>
                    <a:pt x="1124" y="1080"/>
                  </a:lnTo>
                  <a:lnTo>
                    <a:pt x="1103" y="1077"/>
                  </a:lnTo>
                  <a:lnTo>
                    <a:pt x="1083" y="1075"/>
                  </a:lnTo>
                  <a:lnTo>
                    <a:pt x="1062" y="1073"/>
                  </a:lnTo>
                  <a:lnTo>
                    <a:pt x="1062" y="1073"/>
                  </a:lnTo>
                  <a:lnTo>
                    <a:pt x="1036" y="1075"/>
                  </a:lnTo>
                  <a:lnTo>
                    <a:pt x="1036" y="1075"/>
                  </a:lnTo>
                  <a:lnTo>
                    <a:pt x="1017" y="1060"/>
                  </a:lnTo>
                  <a:lnTo>
                    <a:pt x="1017" y="1060"/>
                  </a:lnTo>
                  <a:lnTo>
                    <a:pt x="1047" y="1043"/>
                  </a:lnTo>
                  <a:lnTo>
                    <a:pt x="1075" y="1026"/>
                  </a:lnTo>
                  <a:lnTo>
                    <a:pt x="1101" y="1006"/>
                  </a:lnTo>
                  <a:lnTo>
                    <a:pt x="1126" y="985"/>
                  </a:lnTo>
                  <a:lnTo>
                    <a:pt x="1148" y="963"/>
                  </a:lnTo>
                  <a:lnTo>
                    <a:pt x="1168" y="939"/>
                  </a:lnTo>
                  <a:lnTo>
                    <a:pt x="1187" y="914"/>
                  </a:lnTo>
                  <a:lnTo>
                    <a:pt x="1204" y="886"/>
                  </a:lnTo>
                  <a:lnTo>
                    <a:pt x="1219" y="858"/>
                  </a:lnTo>
                  <a:lnTo>
                    <a:pt x="1232" y="829"/>
                  </a:lnTo>
                  <a:lnTo>
                    <a:pt x="1241" y="799"/>
                  </a:lnTo>
                  <a:lnTo>
                    <a:pt x="1251" y="767"/>
                  </a:lnTo>
                  <a:lnTo>
                    <a:pt x="1256" y="733"/>
                  </a:lnTo>
                  <a:lnTo>
                    <a:pt x="1262" y="698"/>
                  </a:lnTo>
                  <a:lnTo>
                    <a:pt x="1264" y="662"/>
                  </a:lnTo>
                  <a:lnTo>
                    <a:pt x="1264" y="627"/>
                  </a:lnTo>
                  <a:lnTo>
                    <a:pt x="1264" y="627"/>
                  </a:lnTo>
                  <a:lnTo>
                    <a:pt x="1262" y="597"/>
                  </a:lnTo>
                  <a:lnTo>
                    <a:pt x="1258" y="567"/>
                  </a:lnTo>
                  <a:lnTo>
                    <a:pt x="1254" y="539"/>
                  </a:lnTo>
                  <a:lnTo>
                    <a:pt x="1249" y="509"/>
                  </a:lnTo>
                  <a:lnTo>
                    <a:pt x="1243" y="481"/>
                  </a:lnTo>
                  <a:lnTo>
                    <a:pt x="1234" y="452"/>
                  </a:lnTo>
                  <a:lnTo>
                    <a:pt x="1226" y="424"/>
                  </a:lnTo>
                  <a:lnTo>
                    <a:pt x="1215" y="396"/>
                  </a:lnTo>
                  <a:lnTo>
                    <a:pt x="1204" y="369"/>
                  </a:lnTo>
                  <a:lnTo>
                    <a:pt x="1193" y="341"/>
                  </a:lnTo>
                  <a:lnTo>
                    <a:pt x="1178" y="315"/>
                  </a:lnTo>
                  <a:lnTo>
                    <a:pt x="1165" y="291"/>
                  </a:lnTo>
                  <a:lnTo>
                    <a:pt x="1148" y="265"/>
                  </a:lnTo>
                  <a:lnTo>
                    <a:pt x="1133" y="243"/>
                  </a:lnTo>
                  <a:lnTo>
                    <a:pt x="1114" y="218"/>
                  </a:lnTo>
                  <a:lnTo>
                    <a:pt x="1096" y="196"/>
                  </a:lnTo>
                  <a:lnTo>
                    <a:pt x="1096" y="196"/>
                  </a:lnTo>
                  <a:lnTo>
                    <a:pt x="1075" y="172"/>
                  </a:lnTo>
                  <a:lnTo>
                    <a:pt x="1053" y="149"/>
                  </a:lnTo>
                  <a:lnTo>
                    <a:pt x="1029" y="129"/>
                  </a:lnTo>
                  <a:lnTo>
                    <a:pt x="1004" y="108"/>
                  </a:lnTo>
                  <a:lnTo>
                    <a:pt x="980" y="91"/>
                  </a:lnTo>
                  <a:lnTo>
                    <a:pt x="954" y="75"/>
                  </a:lnTo>
                  <a:lnTo>
                    <a:pt x="928" y="60"/>
                  </a:lnTo>
                  <a:lnTo>
                    <a:pt x="900" y="47"/>
                  </a:lnTo>
                  <a:lnTo>
                    <a:pt x="872" y="35"/>
                  </a:lnTo>
                  <a:lnTo>
                    <a:pt x="844" y="24"/>
                  </a:lnTo>
                  <a:lnTo>
                    <a:pt x="816" y="17"/>
                  </a:lnTo>
                  <a:lnTo>
                    <a:pt x="786" y="9"/>
                  </a:lnTo>
                  <a:lnTo>
                    <a:pt x="758" y="4"/>
                  </a:lnTo>
                  <a:lnTo>
                    <a:pt x="728" y="0"/>
                  </a:lnTo>
                  <a:lnTo>
                    <a:pt x="696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37" y="2"/>
                  </a:lnTo>
                  <a:lnTo>
                    <a:pt x="607" y="4"/>
                  </a:lnTo>
                  <a:lnTo>
                    <a:pt x="577" y="9"/>
                  </a:lnTo>
                  <a:lnTo>
                    <a:pt x="547" y="15"/>
                  </a:lnTo>
                  <a:lnTo>
                    <a:pt x="519" y="24"/>
                  </a:lnTo>
                  <a:lnTo>
                    <a:pt x="491" y="34"/>
                  </a:lnTo>
                  <a:lnTo>
                    <a:pt x="463" y="45"/>
                  </a:lnTo>
                  <a:lnTo>
                    <a:pt x="437" y="56"/>
                  </a:lnTo>
                  <a:lnTo>
                    <a:pt x="411" y="71"/>
                  </a:lnTo>
                  <a:lnTo>
                    <a:pt x="385" y="86"/>
                  </a:lnTo>
                  <a:lnTo>
                    <a:pt x="359" y="103"/>
                  </a:lnTo>
                  <a:lnTo>
                    <a:pt x="334" y="119"/>
                  </a:lnTo>
                  <a:lnTo>
                    <a:pt x="312" y="140"/>
                  </a:lnTo>
                  <a:lnTo>
                    <a:pt x="290" y="160"/>
                  </a:lnTo>
                  <a:lnTo>
                    <a:pt x="267" y="183"/>
                  </a:lnTo>
                  <a:lnTo>
                    <a:pt x="247" y="205"/>
                  </a:lnTo>
                  <a:lnTo>
                    <a:pt x="247" y="205"/>
                  </a:lnTo>
                  <a:lnTo>
                    <a:pt x="226" y="230"/>
                  </a:lnTo>
                  <a:lnTo>
                    <a:pt x="209" y="252"/>
                  </a:lnTo>
                  <a:lnTo>
                    <a:pt x="193" y="278"/>
                  </a:lnTo>
                  <a:lnTo>
                    <a:pt x="178" y="302"/>
                  </a:lnTo>
                  <a:lnTo>
                    <a:pt x="163" y="328"/>
                  </a:lnTo>
                  <a:lnTo>
                    <a:pt x="150" y="356"/>
                  </a:lnTo>
                  <a:lnTo>
                    <a:pt x="138" y="383"/>
                  </a:lnTo>
                  <a:lnTo>
                    <a:pt x="127" y="411"/>
                  </a:lnTo>
                  <a:lnTo>
                    <a:pt x="118" y="439"/>
                  </a:lnTo>
                  <a:lnTo>
                    <a:pt x="110" y="468"/>
                  </a:lnTo>
                  <a:lnTo>
                    <a:pt x="103" y="496"/>
                  </a:lnTo>
                  <a:lnTo>
                    <a:pt x="97" y="526"/>
                  </a:lnTo>
                  <a:lnTo>
                    <a:pt x="94" y="554"/>
                  </a:lnTo>
                  <a:lnTo>
                    <a:pt x="92" y="584"/>
                  </a:lnTo>
                  <a:lnTo>
                    <a:pt x="90" y="614"/>
                  </a:lnTo>
                  <a:lnTo>
                    <a:pt x="90" y="644"/>
                  </a:lnTo>
                  <a:lnTo>
                    <a:pt x="90" y="644"/>
                  </a:lnTo>
                  <a:lnTo>
                    <a:pt x="94" y="683"/>
                  </a:lnTo>
                  <a:lnTo>
                    <a:pt x="97" y="720"/>
                  </a:lnTo>
                  <a:lnTo>
                    <a:pt x="105" y="756"/>
                  </a:lnTo>
                  <a:lnTo>
                    <a:pt x="116" y="791"/>
                  </a:lnTo>
                  <a:lnTo>
                    <a:pt x="127" y="825"/>
                  </a:lnTo>
                  <a:lnTo>
                    <a:pt x="142" y="857"/>
                  </a:lnTo>
                  <a:lnTo>
                    <a:pt x="159" y="888"/>
                  </a:lnTo>
                  <a:lnTo>
                    <a:pt x="178" y="916"/>
                  </a:lnTo>
                  <a:lnTo>
                    <a:pt x="200" y="944"/>
                  </a:lnTo>
                  <a:lnTo>
                    <a:pt x="222" y="970"/>
                  </a:lnTo>
                  <a:lnTo>
                    <a:pt x="249" y="995"/>
                  </a:lnTo>
                  <a:lnTo>
                    <a:pt x="277" y="1017"/>
                  </a:lnTo>
                  <a:lnTo>
                    <a:pt x="306" y="1038"/>
                  </a:lnTo>
                  <a:lnTo>
                    <a:pt x="338" y="1056"/>
                  </a:lnTo>
                  <a:lnTo>
                    <a:pt x="372" y="1073"/>
                  </a:lnTo>
                  <a:lnTo>
                    <a:pt x="407" y="1088"/>
                  </a:lnTo>
                  <a:lnTo>
                    <a:pt x="407" y="1088"/>
                  </a:lnTo>
                  <a:lnTo>
                    <a:pt x="351" y="1142"/>
                  </a:lnTo>
                  <a:lnTo>
                    <a:pt x="293" y="1198"/>
                  </a:lnTo>
                  <a:lnTo>
                    <a:pt x="200" y="1284"/>
                  </a:lnTo>
                  <a:lnTo>
                    <a:pt x="200" y="1284"/>
                  </a:lnTo>
                  <a:lnTo>
                    <a:pt x="176" y="1304"/>
                  </a:lnTo>
                  <a:lnTo>
                    <a:pt x="176" y="1304"/>
                  </a:lnTo>
                  <a:lnTo>
                    <a:pt x="159" y="1308"/>
                  </a:lnTo>
                  <a:lnTo>
                    <a:pt x="142" y="1314"/>
                  </a:lnTo>
                  <a:lnTo>
                    <a:pt x="125" y="1321"/>
                  </a:lnTo>
                  <a:lnTo>
                    <a:pt x="109" y="1329"/>
                  </a:lnTo>
                  <a:lnTo>
                    <a:pt x="94" y="1338"/>
                  </a:lnTo>
                  <a:lnTo>
                    <a:pt x="81" y="1347"/>
                  </a:lnTo>
                  <a:lnTo>
                    <a:pt x="68" y="1359"/>
                  </a:lnTo>
                  <a:lnTo>
                    <a:pt x="55" y="1372"/>
                  </a:lnTo>
                  <a:lnTo>
                    <a:pt x="43" y="1385"/>
                  </a:lnTo>
                  <a:lnTo>
                    <a:pt x="34" y="1398"/>
                  </a:lnTo>
                  <a:lnTo>
                    <a:pt x="25" y="1413"/>
                  </a:lnTo>
                  <a:lnTo>
                    <a:pt x="17" y="1428"/>
                  </a:lnTo>
                  <a:lnTo>
                    <a:pt x="12" y="1444"/>
                  </a:lnTo>
                  <a:lnTo>
                    <a:pt x="6" y="1459"/>
                  </a:lnTo>
                  <a:lnTo>
                    <a:pt x="2" y="1476"/>
                  </a:lnTo>
                  <a:lnTo>
                    <a:pt x="0" y="1495"/>
                  </a:lnTo>
                  <a:lnTo>
                    <a:pt x="0" y="1495"/>
                  </a:lnTo>
                  <a:lnTo>
                    <a:pt x="0" y="1528"/>
                  </a:lnTo>
                  <a:lnTo>
                    <a:pt x="2" y="1562"/>
                  </a:lnTo>
                  <a:lnTo>
                    <a:pt x="8" y="1592"/>
                  </a:lnTo>
                  <a:lnTo>
                    <a:pt x="15" y="1622"/>
                  </a:lnTo>
                  <a:lnTo>
                    <a:pt x="25" y="1648"/>
                  </a:lnTo>
                  <a:lnTo>
                    <a:pt x="38" y="1674"/>
                  </a:lnTo>
                  <a:lnTo>
                    <a:pt x="53" y="1696"/>
                  </a:lnTo>
                  <a:lnTo>
                    <a:pt x="69" y="1717"/>
                  </a:lnTo>
                  <a:lnTo>
                    <a:pt x="69" y="1717"/>
                  </a:lnTo>
                  <a:lnTo>
                    <a:pt x="86" y="1734"/>
                  </a:lnTo>
                  <a:lnTo>
                    <a:pt x="105" y="1747"/>
                  </a:lnTo>
                  <a:lnTo>
                    <a:pt x="124" y="1758"/>
                  </a:lnTo>
                  <a:lnTo>
                    <a:pt x="144" y="1767"/>
                  </a:lnTo>
                  <a:lnTo>
                    <a:pt x="165" y="1773"/>
                  </a:lnTo>
                  <a:lnTo>
                    <a:pt x="185" y="1777"/>
                  </a:lnTo>
                  <a:lnTo>
                    <a:pt x="208" y="1780"/>
                  </a:lnTo>
                  <a:lnTo>
                    <a:pt x="232" y="1782"/>
                  </a:lnTo>
                  <a:lnTo>
                    <a:pt x="232" y="1782"/>
                  </a:lnTo>
                  <a:lnTo>
                    <a:pt x="252" y="1784"/>
                  </a:lnTo>
                  <a:lnTo>
                    <a:pt x="273" y="1782"/>
                  </a:lnTo>
                  <a:lnTo>
                    <a:pt x="291" y="1778"/>
                  </a:lnTo>
                  <a:lnTo>
                    <a:pt x="312" y="1775"/>
                  </a:lnTo>
                  <a:lnTo>
                    <a:pt x="331" y="1769"/>
                  </a:lnTo>
                  <a:lnTo>
                    <a:pt x="349" y="1760"/>
                  </a:lnTo>
                  <a:lnTo>
                    <a:pt x="368" y="1752"/>
                  </a:lnTo>
                  <a:lnTo>
                    <a:pt x="385" y="1741"/>
                  </a:lnTo>
                  <a:lnTo>
                    <a:pt x="402" y="1730"/>
                  </a:lnTo>
                  <a:lnTo>
                    <a:pt x="417" y="1717"/>
                  </a:lnTo>
                  <a:lnTo>
                    <a:pt x="430" y="1702"/>
                  </a:lnTo>
                  <a:lnTo>
                    <a:pt x="443" y="1687"/>
                  </a:lnTo>
                  <a:lnTo>
                    <a:pt x="454" y="1670"/>
                  </a:lnTo>
                  <a:lnTo>
                    <a:pt x="461" y="1653"/>
                  </a:lnTo>
                  <a:lnTo>
                    <a:pt x="469" y="1635"/>
                  </a:lnTo>
                  <a:lnTo>
                    <a:pt x="472" y="1616"/>
                  </a:lnTo>
                  <a:lnTo>
                    <a:pt x="472" y="1616"/>
                  </a:lnTo>
                  <a:lnTo>
                    <a:pt x="476" y="1596"/>
                  </a:lnTo>
                  <a:lnTo>
                    <a:pt x="478" y="1577"/>
                  </a:lnTo>
                  <a:lnTo>
                    <a:pt x="478" y="1556"/>
                  </a:lnTo>
                  <a:lnTo>
                    <a:pt x="478" y="1540"/>
                  </a:lnTo>
                  <a:lnTo>
                    <a:pt x="476" y="1521"/>
                  </a:lnTo>
                  <a:lnTo>
                    <a:pt x="474" y="1504"/>
                  </a:lnTo>
                  <a:lnTo>
                    <a:pt x="471" y="1487"/>
                  </a:lnTo>
                  <a:lnTo>
                    <a:pt x="465" y="1471"/>
                  </a:lnTo>
                  <a:lnTo>
                    <a:pt x="459" y="1454"/>
                  </a:lnTo>
                  <a:lnTo>
                    <a:pt x="452" y="1439"/>
                  </a:lnTo>
                  <a:lnTo>
                    <a:pt x="443" y="1424"/>
                  </a:lnTo>
                  <a:lnTo>
                    <a:pt x="433" y="1409"/>
                  </a:lnTo>
                  <a:lnTo>
                    <a:pt x="422" y="1396"/>
                  </a:lnTo>
                  <a:lnTo>
                    <a:pt x="411" y="1383"/>
                  </a:lnTo>
                  <a:lnTo>
                    <a:pt x="385" y="1357"/>
                  </a:lnTo>
                  <a:lnTo>
                    <a:pt x="385" y="1357"/>
                  </a:lnTo>
                  <a:lnTo>
                    <a:pt x="364" y="1342"/>
                  </a:lnTo>
                  <a:lnTo>
                    <a:pt x="344" y="1329"/>
                  </a:lnTo>
                  <a:lnTo>
                    <a:pt x="321" y="1317"/>
                  </a:lnTo>
                  <a:lnTo>
                    <a:pt x="299" y="1310"/>
                  </a:lnTo>
                  <a:lnTo>
                    <a:pt x="299" y="1310"/>
                  </a:lnTo>
                  <a:lnTo>
                    <a:pt x="353" y="1262"/>
                  </a:lnTo>
                  <a:lnTo>
                    <a:pt x="411" y="1206"/>
                  </a:lnTo>
                  <a:lnTo>
                    <a:pt x="469" y="1148"/>
                  </a:lnTo>
                  <a:lnTo>
                    <a:pt x="495" y="1120"/>
                  </a:lnTo>
                  <a:lnTo>
                    <a:pt x="517" y="1094"/>
                  </a:lnTo>
                  <a:lnTo>
                    <a:pt x="517" y="1094"/>
                  </a:lnTo>
                  <a:lnTo>
                    <a:pt x="525" y="1084"/>
                  </a:lnTo>
                  <a:lnTo>
                    <a:pt x="527" y="1075"/>
                  </a:lnTo>
                  <a:lnTo>
                    <a:pt x="528" y="1064"/>
                  </a:lnTo>
                  <a:lnTo>
                    <a:pt x="527" y="1052"/>
                  </a:lnTo>
                  <a:lnTo>
                    <a:pt x="527" y="1052"/>
                  </a:lnTo>
                  <a:lnTo>
                    <a:pt x="521" y="1043"/>
                  </a:lnTo>
                  <a:lnTo>
                    <a:pt x="515" y="1036"/>
                  </a:lnTo>
                  <a:lnTo>
                    <a:pt x="506" y="1028"/>
                  </a:lnTo>
                  <a:lnTo>
                    <a:pt x="497" y="1025"/>
                  </a:lnTo>
                  <a:lnTo>
                    <a:pt x="497" y="1025"/>
                  </a:lnTo>
                  <a:lnTo>
                    <a:pt x="459" y="1013"/>
                  </a:lnTo>
                  <a:lnTo>
                    <a:pt x="426" y="1002"/>
                  </a:lnTo>
                  <a:lnTo>
                    <a:pt x="392" y="987"/>
                  </a:lnTo>
                  <a:lnTo>
                    <a:pt x="362" y="970"/>
                  </a:lnTo>
                  <a:lnTo>
                    <a:pt x="334" y="952"/>
                  </a:lnTo>
                  <a:lnTo>
                    <a:pt x="308" y="931"/>
                  </a:lnTo>
                  <a:lnTo>
                    <a:pt x="286" y="911"/>
                  </a:lnTo>
                  <a:lnTo>
                    <a:pt x="264" y="886"/>
                  </a:lnTo>
                  <a:lnTo>
                    <a:pt x="245" y="862"/>
                  </a:lnTo>
                  <a:lnTo>
                    <a:pt x="228" y="834"/>
                  </a:lnTo>
                  <a:lnTo>
                    <a:pt x="213" y="806"/>
                  </a:lnTo>
                  <a:lnTo>
                    <a:pt x="202" y="776"/>
                  </a:lnTo>
                  <a:lnTo>
                    <a:pt x="191" y="745"/>
                  </a:lnTo>
                  <a:lnTo>
                    <a:pt x="183" y="711"/>
                  </a:lnTo>
                  <a:lnTo>
                    <a:pt x="180" y="677"/>
                  </a:lnTo>
                  <a:lnTo>
                    <a:pt x="176" y="640"/>
                  </a:lnTo>
                  <a:lnTo>
                    <a:pt x="176" y="640"/>
                  </a:lnTo>
                  <a:lnTo>
                    <a:pt x="176" y="616"/>
                  </a:lnTo>
                  <a:lnTo>
                    <a:pt x="178" y="590"/>
                  </a:lnTo>
                  <a:lnTo>
                    <a:pt x="180" y="564"/>
                  </a:lnTo>
                  <a:lnTo>
                    <a:pt x="183" y="539"/>
                  </a:lnTo>
                  <a:lnTo>
                    <a:pt x="187" y="513"/>
                  </a:lnTo>
                  <a:lnTo>
                    <a:pt x="194" y="489"/>
                  </a:lnTo>
                  <a:lnTo>
                    <a:pt x="200" y="465"/>
                  </a:lnTo>
                  <a:lnTo>
                    <a:pt x="209" y="440"/>
                  </a:lnTo>
                  <a:lnTo>
                    <a:pt x="219" y="416"/>
                  </a:lnTo>
                  <a:lnTo>
                    <a:pt x="228" y="392"/>
                  </a:lnTo>
                  <a:lnTo>
                    <a:pt x="239" y="369"/>
                  </a:lnTo>
                  <a:lnTo>
                    <a:pt x="252" y="345"/>
                  </a:lnTo>
                  <a:lnTo>
                    <a:pt x="265" y="325"/>
                  </a:lnTo>
                  <a:lnTo>
                    <a:pt x="280" y="302"/>
                  </a:lnTo>
                  <a:lnTo>
                    <a:pt x="295" y="282"/>
                  </a:lnTo>
                  <a:lnTo>
                    <a:pt x="312" y="261"/>
                  </a:lnTo>
                  <a:lnTo>
                    <a:pt x="312" y="261"/>
                  </a:lnTo>
                  <a:lnTo>
                    <a:pt x="329" y="241"/>
                  </a:lnTo>
                  <a:lnTo>
                    <a:pt x="347" y="222"/>
                  </a:lnTo>
                  <a:lnTo>
                    <a:pt x="368" y="205"/>
                  </a:lnTo>
                  <a:lnTo>
                    <a:pt x="387" y="188"/>
                  </a:lnTo>
                  <a:lnTo>
                    <a:pt x="409" y="174"/>
                  </a:lnTo>
                  <a:lnTo>
                    <a:pt x="430" y="159"/>
                  </a:lnTo>
                  <a:lnTo>
                    <a:pt x="452" y="146"/>
                  </a:lnTo>
                  <a:lnTo>
                    <a:pt x="474" y="134"/>
                  </a:lnTo>
                  <a:lnTo>
                    <a:pt x="497" y="123"/>
                  </a:lnTo>
                  <a:lnTo>
                    <a:pt x="521" y="114"/>
                  </a:lnTo>
                  <a:lnTo>
                    <a:pt x="543" y="106"/>
                  </a:lnTo>
                  <a:lnTo>
                    <a:pt x="570" y="99"/>
                  </a:lnTo>
                  <a:lnTo>
                    <a:pt x="594" y="93"/>
                  </a:lnTo>
                  <a:lnTo>
                    <a:pt x="618" y="90"/>
                  </a:lnTo>
                  <a:lnTo>
                    <a:pt x="644" y="88"/>
                  </a:lnTo>
                  <a:lnTo>
                    <a:pt x="668" y="86"/>
                  </a:lnTo>
                  <a:lnTo>
                    <a:pt x="668" y="86"/>
                  </a:lnTo>
                  <a:lnTo>
                    <a:pt x="683" y="86"/>
                  </a:lnTo>
                  <a:lnTo>
                    <a:pt x="683" y="86"/>
                  </a:lnTo>
                  <a:lnTo>
                    <a:pt x="706" y="86"/>
                  </a:lnTo>
                  <a:lnTo>
                    <a:pt x="726" y="88"/>
                  </a:lnTo>
                  <a:lnTo>
                    <a:pt x="749" y="91"/>
                  </a:lnTo>
                  <a:lnTo>
                    <a:pt x="769" y="95"/>
                  </a:lnTo>
                  <a:lnTo>
                    <a:pt x="792" y="101"/>
                  </a:lnTo>
                  <a:lnTo>
                    <a:pt x="814" y="106"/>
                  </a:lnTo>
                  <a:lnTo>
                    <a:pt x="855" y="123"/>
                  </a:lnTo>
                  <a:lnTo>
                    <a:pt x="898" y="144"/>
                  </a:lnTo>
                  <a:lnTo>
                    <a:pt x="937" y="168"/>
                  </a:lnTo>
                  <a:lnTo>
                    <a:pt x="958" y="183"/>
                  </a:lnTo>
                  <a:lnTo>
                    <a:pt x="976" y="198"/>
                  </a:lnTo>
                  <a:lnTo>
                    <a:pt x="995" y="215"/>
                  </a:lnTo>
                  <a:lnTo>
                    <a:pt x="1012" y="231"/>
                  </a:lnTo>
                  <a:lnTo>
                    <a:pt x="1029" y="250"/>
                  </a:lnTo>
                  <a:lnTo>
                    <a:pt x="1045" y="269"/>
                  </a:lnTo>
                  <a:lnTo>
                    <a:pt x="1062" y="287"/>
                  </a:lnTo>
                  <a:lnTo>
                    <a:pt x="1077" y="310"/>
                  </a:lnTo>
                  <a:lnTo>
                    <a:pt x="1090" y="330"/>
                  </a:lnTo>
                  <a:lnTo>
                    <a:pt x="1103" y="355"/>
                  </a:lnTo>
                  <a:lnTo>
                    <a:pt x="1116" y="377"/>
                  </a:lnTo>
                  <a:lnTo>
                    <a:pt x="1127" y="403"/>
                  </a:lnTo>
                  <a:lnTo>
                    <a:pt x="1139" y="427"/>
                  </a:lnTo>
                  <a:lnTo>
                    <a:pt x="1146" y="453"/>
                  </a:lnTo>
                  <a:lnTo>
                    <a:pt x="1155" y="481"/>
                  </a:lnTo>
                  <a:lnTo>
                    <a:pt x="1163" y="509"/>
                  </a:lnTo>
                  <a:lnTo>
                    <a:pt x="1168" y="537"/>
                  </a:lnTo>
                  <a:lnTo>
                    <a:pt x="1172" y="567"/>
                  </a:lnTo>
                  <a:lnTo>
                    <a:pt x="1176" y="597"/>
                  </a:lnTo>
                  <a:lnTo>
                    <a:pt x="1176" y="629"/>
                  </a:lnTo>
                  <a:lnTo>
                    <a:pt x="1176" y="629"/>
                  </a:lnTo>
                  <a:lnTo>
                    <a:pt x="1176" y="662"/>
                  </a:lnTo>
                  <a:lnTo>
                    <a:pt x="1174" y="696"/>
                  </a:lnTo>
                  <a:lnTo>
                    <a:pt x="1170" y="728"/>
                  </a:lnTo>
                  <a:lnTo>
                    <a:pt x="1165" y="758"/>
                  </a:lnTo>
                  <a:lnTo>
                    <a:pt x="1155" y="786"/>
                  </a:lnTo>
                  <a:lnTo>
                    <a:pt x="1144" y="814"/>
                  </a:lnTo>
                  <a:lnTo>
                    <a:pt x="1131" y="840"/>
                  </a:lnTo>
                  <a:lnTo>
                    <a:pt x="1116" y="864"/>
                  </a:lnTo>
                  <a:lnTo>
                    <a:pt x="1099" y="888"/>
                  </a:lnTo>
                  <a:lnTo>
                    <a:pt x="1081" y="909"/>
                  </a:lnTo>
                  <a:lnTo>
                    <a:pt x="1060" y="929"/>
                  </a:lnTo>
                  <a:lnTo>
                    <a:pt x="1036" y="948"/>
                  </a:lnTo>
                  <a:lnTo>
                    <a:pt x="1012" y="965"/>
                  </a:lnTo>
                  <a:lnTo>
                    <a:pt x="984" y="980"/>
                  </a:lnTo>
                  <a:lnTo>
                    <a:pt x="954" y="995"/>
                  </a:lnTo>
                  <a:lnTo>
                    <a:pt x="924" y="1006"/>
                  </a:lnTo>
                  <a:lnTo>
                    <a:pt x="924" y="1006"/>
                  </a:lnTo>
                  <a:lnTo>
                    <a:pt x="913" y="1011"/>
                  </a:lnTo>
                  <a:lnTo>
                    <a:pt x="905" y="1019"/>
                  </a:lnTo>
                  <a:lnTo>
                    <a:pt x="900" y="1028"/>
                  </a:lnTo>
                  <a:lnTo>
                    <a:pt x="896" y="1038"/>
                  </a:lnTo>
                  <a:lnTo>
                    <a:pt x="896" y="1038"/>
                  </a:lnTo>
                  <a:lnTo>
                    <a:pt x="894" y="1049"/>
                  </a:lnTo>
                  <a:lnTo>
                    <a:pt x="896" y="1060"/>
                  </a:lnTo>
                  <a:lnTo>
                    <a:pt x="902" y="1069"/>
                  </a:lnTo>
                  <a:lnTo>
                    <a:pt x="909" y="1079"/>
                  </a:lnTo>
                  <a:lnTo>
                    <a:pt x="909" y="1079"/>
                  </a:lnTo>
                  <a:lnTo>
                    <a:pt x="943" y="1110"/>
                  </a:lnTo>
                  <a:lnTo>
                    <a:pt x="943" y="1110"/>
                  </a:lnTo>
                  <a:lnTo>
                    <a:pt x="930" y="1122"/>
                  </a:lnTo>
                  <a:lnTo>
                    <a:pt x="915" y="1133"/>
                  </a:lnTo>
                  <a:lnTo>
                    <a:pt x="904" y="1148"/>
                  </a:lnTo>
                  <a:lnTo>
                    <a:pt x="892" y="1163"/>
                  </a:lnTo>
                  <a:lnTo>
                    <a:pt x="892" y="1163"/>
                  </a:lnTo>
                  <a:lnTo>
                    <a:pt x="876" y="1189"/>
                  </a:lnTo>
                  <a:lnTo>
                    <a:pt x="864" y="1217"/>
                  </a:lnTo>
                  <a:lnTo>
                    <a:pt x="855" y="1245"/>
                  </a:lnTo>
                  <a:lnTo>
                    <a:pt x="851" y="1273"/>
                  </a:lnTo>
                  <a:lnTo>
                    <a:pt x="851" y="1303"/>
                  </a:lnTo>
                  <a:lnTo>
                    <a:pt x="855" y="1331"/>
                  </a:lnTo>
                  <a:lnTo>
                    <a:pt x="862" y="1359"/>
                  </a:lnTo>
                  <a:lnTo>
                    <a:pt x="874" y="1387"/>
                  </a:lnTo>
                  <a:lnTo>
                    <a:pt x="874" y="1387"/>
                  </a:lnTo>
                  <a:lnTo>
                    <a:pt x="881" y="1400"/>
                  </a:lnTo>
                  <a:lnTo>
                    <a:pt x="892" y="1415"/>
                  </a:lnTo>
                  <a:lnTo>
                    <a:pt x="904" y="1429"/>
                  </a:lnTo>
                  <a:lnTo>
                    <a:pt x="917" y="1443"/>
                  </a:lnTo>
                  <a:lnTo>
                    <a:pt x="945" y="1469"/>
                  </a:lnTo>
                  <a:lnTo>
                    <a:pt x="971" y="1489"/>
                  </a:lnTo>
                  <a:lnTo>
                    <a:pt x="971" y="1489"/>
                  </a:lnTo>
                  <a:lnTo>
                    <a:pt x="982" y="1521"/>
                  </a:lnTo>
                  <a:lnTo>
                    <a:pt x="993" y="1551"/>
                  </a:lnTo>
                  <a:lnTo>
                    <a:pt x="1006" y="1577"/>
                  </a:lnTo>
                  <a:lnTo>
                    <a:pt x="1019" y="1601"/>
                  </a:lnTo>
                  <a:lnTo>
                    <a:pt x="1034" y="1624"/>
                  </a:lnTo>
                  <a:lnTo>
                    <a:pt x="1047" y="1644"/>
                  </a:lnTo>
                  <a:lnTo>
                    <a:pt x="1073" y="1678"/>
                  </a:lnTo>
                  <a:lnTo>
                    <a:pt x="1098" y="1704"/>
                  </a:lnTo>
                  <a:lnTo>
                    <a:pt x="1118" y="1721"/>
                  </a:lnTo>
                  <a:lnTo>
                    <a:pt x="1135" y="1734"/>
                  </a:lnTo>
                  <a:lnTo>
                    <a:pt x="1135" y="1734"/>
                  </a:lnTo>
                  <a:close/>
                  <a:moveTo>
                    <a:pt x="329" y="1422"/>
                  </a:moveTo>
                  <a:lnTo>
                    <a:pt x="329" y="1422"/>
                  </a:lnTo>
                  <a:lnTo>
                    <a:pt x="346" y="1439"/>
                  </a:lnTo>
                  <a:lnTo>
                    <a:pt x="361" y="1457"/>
                  </a:lnTo>
                  <a:lnTo>
                    <a:pt x="374" y="1478"/>
                  </a:lnTo>
                  <a:lnTo>
                    <a:pt x="383" y="1499"/>
                  </a:lnTo>
                  <a:lnTo>
                    <a:pt x="389" y="1519"/>
                  </a:lnTo>
                  <a:lnTo>
                    <a:pt x="392" y="1540"/>
                  </a:lnTo>
                  <a:lnTo>
                    <a:pt x="394" y="1562"/>
                  </a:lnTo>
                  <a:lnTo>
                    <a:pt x="390" y="1584"/>
                  </a:lnTo>
                  <a:lnTo>
                    <a:pt x="390" y="1584"/>
                  </a:lnTo>
                  <a:lnTo>
                    <a:pt x="387" y="1601"/>
                  </a:lnTo>
                  <a:lnTo>
                    <a:pt x="379" y="1618"/>
                  </a:lnTo>
                  <a:lnTo>
                    <a:pt x="370" y="1633"/>
                  </a:lnTo>
                  <a:lnTo>
                    <a:pt x="359" y="1646"/>
                  </a:lnTo>
                  <a:lnTo>
                    <a:pt x="346" y="1659"/>
                  </a:lnTo>
                  <a:lnTo>
                    <a:pt x="333" y="1668"/>
                  </a:lnTo>
                  <a:lnTo>
                    <a:pt x="316" y="1678"/>
                  </a:lnTo>
                  <a:lnTo>
                    <a:pt x="297" y="1685"/>
                  </a:lnTo>
                  <a:lnTo>
                    <a:pt x="297" y="1685"/>
                  </a:lnTo>
                  <a:lnTo>
                    <a:pt x="271" y="1693"/>
                  </a:lnTo>
                  <a:lnTo>
                    <a:pt x="247" y="1696"/>
                  </a:lnTo>
                  <a:lnTo>
                    <a:pt x="224" y="1696"/>
                  </a:lnTo>
                  <a:lnTo>
                    <a:pt x="202" y="1694"/>
                  </a:lnTo>
                  <a:lnTo>
                    <a:pt x="181" y="1689"/>
                  </a:lnTo>
                  <a:lnTo>
                    <a:pt x="163" y="1681"/>
                  </a:lnTo>
                  <a:lnTo>
                    <a:pt x="146" y="1672"/>
                  </a:lnTo>
                  <a:lnTo>
                    <a:pt x="129" y="1659"/>
                  </a:lnTo>
                  <a:lnTo>
                    <a:pt x="129" y="1659"/>
                  </a:lnTo>
                  <a:lnTo>
                    <a:pt x="118" y="1644"/>
                  </a:lnTo>
                  <a:lnTo>
                    <a:pt x="109" y="1629"/>
                  </a:lnTo>
                  <a:lnTo>
                    <a:pt x="101" y="1610"/>
                  </a:lnTo>
                  <a:lnTo>
                    <a:pt x="96" y="1592"/>
                  </a:lnTo>
                  <a:lnTo>
                    <a:pt x="90" y="1571"/>
                  </a:lnTo>
                  <a:lnTo>
                    <a:pt x="88" y="1549"/>
                  </a:lnTo>
                  <a:lnTo>
                    <a:pt x="86" y="1525"/>
                  </a:lnTo>
                  <a:lnTo>
                    <a:pt x="86" y="1500"/>
                  </a:lnTo>
                  <a:lnTo>
                    <a:pt x="86" y="1500"/>
                  </a:lnTo>
                  <a:lnTo>
                    <a:pt x="88" y="1485"/>
                  </a:lnTo>
                  <a:lnTo>
                    <a:pt x="92" y="1474"/>
                  </a:lnTo>
                  <a:lnTo>
                    <a:pt x="96" y="1461"/>
                  </a:lnTo>
                  <a:lnTo>
                    <a:pt x="101" y="1452"/>
                  </a:lnTo>
                  <a:lnTo>
                    <a:pt x="109" y="1441"/>
                  </a:lnTo>
                  <a:lnTo>
                    <a:pt x="116" y="1431"/>
                  </a:lnTo>
                  <a:lnTo>
                    <a:pt x="124" y="1422"/>
                  </a:lnTo>
                  <a:lnTo>
                    <a:pt x="133" y="1415"/>
                  </a:lnTo>
                  <a:lnTo>
                    <a:pt x="155" y="1401"/>
                  </a:lnTo>
                  <a:lnTo>
                    <a:pt x="178" y="1392"/>
                  </a:lnTo>
                  <a:lnTo>
                    <a:pt x="202" y="1387"/>
                  </a:lnTo>
                  <a:lnTo>
                    <a:pt x="226" y="1385"/>
                  </a:lnTo>
                  <a:lnTo>
                    <a:pt x="226" y="1385"/>
                  </a:lnTo>
                  <a:lnTo>
                    <a:pt x="249" y="1387"/>
                  </a:lnTo>
                  <a:lnTo>
                    <a:pt x="260" y="1388"/>
                  </a:lnTo>
                  <a:lnTo>
                    <a:pt x="273" y="1392"/>
                  </a:lnTo>
                  <a:lnTo>
                    <a:pt x="288" y="1396"/>
                  </a:lnTo>
                  <a:lnTo>
                    <a:pt x="301" y="1403"/>
                  </a:lnTo>
                  <a:lnTo>
                    <a:pt x="314" y="1413"/>
                  </a:lnTo>
                  <a:lnTo>
                    <a:pt x="329" y="1422"/>
                  </a:lnTo>
                  <a:lnTo>
                    <a:pt x="329" y="1422"/>
                  </a:lnTo>
                  <a:close/>
                  <a:moveTo>
                    <a:pt x="950" y="1347"/>
                  </a:moveTo>
                  <a:lnTo>
                    <a:pt x="950" y="1347"/>
                  </a:lnTo>
                  <a:lnTo>
                    <a:pt x="945" y="1331"/>
                  </a:lnTo>
                  <a:lnTo>
                    <a:pt x="939" y="1314"/>
                  </a:lnTo>
                  <a:lnTo>
                    <a:pt x="937" y="1297"/>
                  </a:lnTo>
                  <a:lnTo>
                    <a:pt x="937" y="1280"/>
                  </a:lnTo>
                  <a:lnTo>
                    <a:pt x="941" y="1262"/>
                  </a:lnTo>
                  <a:lnTo>
                    <a:pt x="946" y="1245"/>
                  </a:lnTo>
                  <a:lnTo>
                    <a:pt x="954" y="1228"/>
                  </a:lnTo>
                  <a:lnTo>
                    <a:pt x="963" y="1211"/>
                  </a:lnTo>
                  <a:lnTo>
                    <a:pt x="963" y="1211"/>
                  </a:lnTo>
                  <a:lnTo>
                    <a:pt x="974" y="1196"/>
                  </a:lnTo>
                  <a:lnTo>
                    <a:pt x="987" y="1185"/>
                  </a:lnTo>
                  <a:lnTo>
                    <a:pt x="999" y="1176"/>
                  </a:lnTo>
                  <a:lnTo>
                    <a:pt x="1012" y="1170"/>
                  </a:lnTo>
                  <a:lnTo>
                    <a:pt x="1025" y="1164"/>
                  </a:lnTo>
                  <a:lnTo>
                    <a:pt x="1038" y="1163"/>
                  </a:lnTo>
                  <a:lnTo>
                    <a:pt x="1051" y="1161"/>
                  </a:lnTo>
                  <a:lnTo>
                    <a:pt x="1062" y="1161"/>
                  </a:lnTo>
                  <a:lnTo>
                    <a:pt x="1062" y="1161"/>
                  </a:lnTo>
                  <a:lnTo>
                    <a:pt x="1088" y="1163"/>
                  </a:lnTo>
                  <a:lnTo>
                    <a:pt x="1113" y="1168"/>
                  </a:lnTo>
                  <a:lnTo>
                    <a:pt x="1135" y="1176"/>
                  </a:lnTo>
                  <a:lnTo>
                    <a:pt x="1157" y="1189"/>
                  </a:lnTo>
                  <a:lnTo>
                    <a:pt x="1176" y="1202"/>
                  </a:lnTo>
                  <a:lnTo>
                    <a:pt x="1191" y="1217"/>
                  </a:lnTo>
                  <a:lnTo>
                    <a:pt x="1202" y="1234"/>
                  </a:lnTo>
                  <a:lnTo>
                    <a:pt x="1206" y="1243"/>
                  </a:lnTo>
                  <a:lnTo>
                    <a:pt x="1208" y="1252"/>
                  </a:lnTo>
                  <a:lnTo>
                    <a:pt x="1208" y="1252"/>
                  </a:lnTo>
                  <a:lnTo>
                    <a:pt x="1211" y="1276"/>
                  </a:lnTo>
                  <a:lnTo>
                    <a:pt x="1213" y="1301"/>
                  </a:lnTo>
                  <a:lnTo>
                    <a:pt x="1213" y="1323"/>
                  </a:lnTo>
                  <a:lnTo>
                    <a:pt x="1213" y="1345"/>
                  </a:lnTo>
                  <a:lnTo>
                    <a:pt x="1210" y="1364"/>
                  </a:lnTo>
                  <a:lnTo>
                    <a:pt x="1204" y="1381"/>
                  </a:lnTo>
                  <a:lnTo>
                    <a:pt x="1198" y="1396"/>
                  </a:lnTo>
                  <a:lnTo>
                    <a:pt x="1189" y="1407"/>
                  </a:lnTo>
                  <a:lnTo>
                    <a:pt x="1189" y="1407"/>
                  </a:lnTo>
                  <a:lnTo>
                    <a:pt x="1182" y="1416"/>
                  </a:lnTo>
                  <a:lnTo>
                    <a:pt x="1174" y="1422"/>
                  </a:lnTo>
                  <a:lnTo>
                    <a:pt x="1163" y="1428"/>
                  </a:lnTo>
                  <a:lnTo>
                    <a:pt x="1154" y="1431"/>
                  </a:lnTo>
                  <a:lnTo>
                    <a:pt x="1140" y="1435"/>
                  </a:lnTo>
                  <a:lnTo>
                    <a:pt x="1127" y="1437"/>
                  </a:lnTo>
                  <a:lnTo>
                    <a:pt x="1114" y="1439"/>
                  </a:lnTo>
                  <a:lnTo>
                    <a:pt x="1098" y="1437"/>
                  </a:lnTo>
                  <a:lnTo>
                    <a:pt x="1098" y="1437"/>
                  </a:lnTo>
                  <a:lnTo>
                    <a:pt x="1075" y="1435"/>
                  </a:lnTo>
                  <a:lnTo>
                    <a:pt x="1051" y="1429"/>
                  </a:lnTo>
                  <a:lnTo>
                    <a:pt x="1030" y="1422"/>
                  </a:lnTo>
                  <a:lnTo>
                    <a:pt x="1010" y="1411"/>
                  </a:lnTo>
                  <a:lnTo>
                    <a:pt x="991" y="1398"/>
                  </a:lnTo>
                  <a:lnTo>
                    <a:pt x="976" y="1383"/>
                  </a:lnTo>
                  <a:lnTo>
                    <a:pt x="961" y="1366"/>
                  </a:lnTo>
                  <a:lnTo>
                    <a:pt x="950" y="1347"/>
                  </a:lnTo>
                  <a:lnTo>
                    <a:pt x="950" y="1347"/>
                  </a:lnTo>
                  <a:close/>
                  <a:moveTo>
                    <a:pt x="1301" y="1612"/>
                  </a:moveTo>
                  <a:lnTo>
                    <a:pt x="1301" y="1612"/>
                  </a:lnTo>
                  <a:lnTo>
                    <a:pt x="1297" y="1624"/>
                  </a:lnTo>
                  <a:lnTo>
                    <a:pt x="1292" y="1633"/>
                  </a:lnTo>
                  <a:lnTo>
                    <a:pt x="1284" y="1642"/>
                  </a:lnTo>
                  <a:lnTo>
                    <a:pt x="1279" y="1652"/>
                  </a:lnTo>
                  <a:lnTo>
                    <a:pt x="1269" y="1659"/>
                  </a:lnTo>
                  <a:lnTo>
                    <a:pt x="1262" y="1665"/>
                  </a:lnTo>
                  <a:lnTo>
                    <a:pt x="1252" y="1670"/>
                  </a:lnTo>
                  <a:lnTo>
                    <a:pt x="1241" y="1676"/>
                  </a:lnTo>
                  <a:lnTo>
                    <a:pt x="1241" y="1676"/>
                  </a:lnTo>
                  <a:lnTo>
                    <a:pt x="1234" y="1678"/>
                  </a:lnTo>
                  <a:lnTo>
                    <a:pt x="1228" y="1678"/>
                  </a:lnTo>
                  <a:lnTo>
                    <a:pt x="1228" y="1678"/>
                  </a:lnTo>
                  <a:lnTo>
                    <a:pt x="1219" y="1678"/>
                  </a:lnTo>
                  <a:lnTo>
                    <a:pt x="1208" y="1674"/>
                  </a:lnTo>
                  <a:lnTo>
                    <a:pt x="1198" y="1670"/>
                  </a:lnTo>
                  <a:lnTo>
                    <a:pt x="1189" y="1665"/>
                  </a:lnTo>
                  <a:lnTo>
                    <a:pt x="1168" y="1650"/>
                  </a:lnTo>
                  <a:lnTo>
                    <a:pt x="1148" y="1629"/>
                  </a:lnTo>
                  <a:lnTo>
                    <a:pt x="1127" y="1607"/>
                  </a:lnTo>
                  <a:lnTo>
                    <a:pt x="1109" y="1581"/>
                  </a:lnTo>
                  <a:lnTo>
                    <a:pt x="1092" y="1551"/>
                  </a:lnTo>
                  <a:lnTo>
                    <a:pt x="1075" y="1523"/>
                  </a:lnTo>
                  <a:lnTo>
                    <a:pt x="1075" y="1523"/>
                  </a:lnTo>
                  <a:lnTo>
                    <a:pt x="1094" y="1523"/>
                  </a:lnTo>
                  <a:lnTo>
                    <a:pt x="1094" y="1523"/>
                  </a:lnTo>
                  <a:lnTo>
                    <a:pt x="1109" y="1525"/>
                  </a:lnTo>
                  <a:lnTo>
                    <a:pt x="1109" y="1525"/>
                  </a:lnTo>
                  <a:lnTo>
                    <a:pt x="1133" y="1523"/>
                  </a:lnTo>
                  <a:lnTo>
                    <a:pt x="1154" y="1521"/>
                  </a:lnTo>
                  <a:lnTo>
                    <a:pt x="1174" y="1515"/>
                  </a:lnTo>
                  <a:lnTo>
                    <a:pt x="1193" y="1508"/>
                  </a:lnTo>
                  <a:lnTo>
                    <a:pt x="1211" y="1500"/>
                  </a:lnTo>
                  <a:lnTo>
                    <a:pt x="1228" y="1489"/>
                  </a:lnTo>
                  <a:lnTo>
                    <a:pt x="1241" y="1478"/>
                  </a:lnTo>
                  <a:lnTo>
                    <a:pt x="1256" y="1463"/>
                  </a:lnTo>
                  <a:lnTo>
                    <a:pt x="1256" y="1463"/>
                  </a:lnTo>
                  <a:lnTo>
                    <a:pt x="1266" y="1448"/>
                  </a:lnTo>
                  <a:lnTo>
                    <a:pt x="1275" y="1433"/>
                  </a:lnTo>
                  <a:lnTo>
                    <a:pt x="1275" y="1433"/>
                  </a:lnTo>
                  <a:lnTo>
                    <a:pt x="1286" y="1457"/>
                  </a:lnTo>
                  <a:lnTo>
                    <a:pt x="1295" y="1482"/>
                  </a:lnTo>
                  <a:lnTo>
                    <a:pt x="1303" y="1506"/>
                  </a:lnTo>
                  <a:lnTo>
                    <a:pt x="1307" y="1530"/>
                  </a:lnTo>
                  <a:lnTo>
                    <a:pt x="1308" y="1553"/>
                  </a:lnTo>
                  <a:lnTo>
                    <a:pt x="1308" y="1573"/>
                  </a:lnTo>
                  <a:lnTo>
                    <a:pt x="1307" y="1594"/>
                  </a:lnTo>
                  <a:lnTo>
                    <a:pt x="1301" y="1612"/>
                  </a:lnTo>
                  <a:lnTo>
                    <a:pt x="1301" y="16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5"/>
          <p:cNvGrpSpPr/>
          <p:nvPr/>
        </p:nvGrpSpPr>
        <p:grpSpPr>
          <a:xfrm>
            <a:off x="5666534" y="1515019"/>
            <a:ext cx="389615" cy="520225"/>
            <a:chOff x="8034338" y="6118225"/>
            <a:chExt cx="1033461" cy="1379540"/>
          </a:xfrm>
        </p:grpSpPr>
        <p:sp>
          <p:nvSpPr>
            <p:cNvPr id="213" name="Google Shape;213;p15"/>
            <p:cNvSpPr/>
            <p:nvPr/>
          </p:nvSpPr>
          <p:spPr>
            <a:xfrm>
              <a:off x="8061325" y="6159500"/>
              <a:ext cx="973138" cy="1304925"/>
            </a:xfrm>
            <a:custGeom>
              <a:rect b="b" l="l" r="r" t="t"/>
              <a:pathLst>
                <a:path extrusionOk="0" h="1644" w="1226">
                  <a:moveTo>
                    <a:pt x="446" y="1017"/>
                  </a:moveTo>
                  <a:lnTo>
                    <a:pt x="446" y="1017"/>
                  </a:lnTo>
                  <a:lnTo>
                    <a:pt x="429" y="1011"/>
                  </a:lnTo>
                  <a:lnTo>
                    <a:pt x="388" y="993"/>
                  </a:lnTo>
                  <a:lnTo>
                    <a:pt x="360" y="980"/>
                  </a:lnTo>
                  <a:lnTo>
                    <a:pt x="328" y="963"/>
                  </a:lnTo>
                  <a:lnTo>
                    <a:pt x="297" y="942"/>
                  </a:lnTo>
                  <a:lnTo>
                    <a:pt x="263" y="916"/>
                  </a:lnTo>
                  <a:lnTo>
                    <a:pt x="229" y="888"/>
                  </a:lnTo>
                  <a:lnTo>
                    <a:pt x="215" y="871"/>
                  </a:lnTo>
                  <a:lnTo>
                    <a:pt x="198" y="855"/>
                  </a:lnTo>
                  <a:lnTo>
                    <a:pt x="183" y="838"/>
                  </a:lnTo>
                  <a:lnTo>
                    <a:pt x="170" y="817"/>
                  </a:lnTo>
                  <a:lnTo>
                    <a:pt x="157" y="797"/>
                  </a:lnTo>
                  <a:lnTo>
                    <a:pt x="144" y="776"/>
                  </a:lnTo>
                  <a:lnTo>
                    <a:pt x="134" y="754"/>
                  </a:lnTo>
                  <a:lnTo>
                    <a:pt x="125" y="729"/>
                  </a:lnTo>
                  <a:lnTo>
                    <a:pt x="117" y="705"/>
                  </a:lnTo>
                  <a:lnTo>
                    <a:pt x="110" y="679"/>
                  </a:lnTo>
                  <a:lnTo>
                    <a:pt x="106" y="651"/>
                  </a:lnTo>
                  <a:lnTo>
                    <a:pt x="104" y="623"/>
                  </a:lnTo>
                  <a:lnTo>
                    <a:pt x="103" y="593"/>
                  </a:lnTo>
                  <a:lnTo>
                    <a:pt x="106" y="562"/>
                  </a:lnTo>
                  <a:lnTo>
                    <a:pt x="106" y="562"/>
                  </a:lnTo>
                  <a:lnTo>
                    <a:pt x="110" y="530"/>
                  </a:lnTo>
                  <a:lnTo>
                    <a:pt x="114" y="500"/>
                  </a:lnTo>
                  <a:lnTo>
                    <a:pt x="119" y="470"/>
                  </a:lnTo>
                  <a:lnTo>
                    <a:pt x="127" y="442"/>
                  </a:lnTo>
                  <a:lnTo>
                    <a:pt x="142" y="388"/>
                  </a:lnTo>
                  <a:lnTo>
                    <a:pt x="160" y="339"/>
                  </a:lnTo>
                  <a:lnTo>
                    <a:pt x="183" y="293"/>
                  </a:lnTo>
                  <a:lnTo>
                    <a:pt x="207" y="252"/>
                  </a:lnTo>
                  <a:lnTo>
                    <a:pt x="233" y="214"/>
                  </a:lnTo>
                  <a:lnTo>
                    <a:pt x="261" y="179"/>
                  </a:lnTo>
                  <a:lnTo>
                    <a:pt x="291" y="147"/>
                  </a:lnTo>
                  <a:lnTo>
                    <a:pt x="321" y="121"/>
                  </a:lnTo>
                  <a:lnTo>
                    <a:pt x="353" y="95"/>
                  </a:lnTo>
                  <a:lnTo>
                    <a:pt x="384" y="74"/>
                  </a:lnTo>
                  <a:lnTo>
                    <a:pt x="414" y="56"/>
                  </a:lnTo>
                  <a:lnTo>
                    <a:pt x="446" y="41"/>
                  </a:lnTo>
                  <a:lnTo>
                    <a:pt x="476" y="28"/>
                  </a:lnTo>
                  <a:lnTo>
                    <a:pt x="504" y="18"/>
                  </a:lnTo>
                  <a:lnTo>
                    <a:pt x="504" y="18"/>
                  </a:lnTo>
                  <a:lnTo>
                    <a:pt x="535" y="11"/>
                  </a:lnTo>
                  <a:lnTo>
                    <a:pt x="571" y="4"/>
                  </a:lnTo>
                  <a:lnTo>
                    <a:pt x="612" y="0"/>
                  </a:lnTo>
                  <a:lnTo>
                    <a:pt x="655" y="0"/>
                  </a:lnTo>
                  <a:lnTo>
                    <a:pt x="702" y="2"/>
                  </a:lnTo>
                  <a:lnTo>
                    <a:pt x="750" y="9"/>
                  </a:lnTo>
                  <a:lnTo>
                    <a:pt x="774" y="13"/>
                  </a:lnTo>
                  <a:lnTo>
                    <a:pt x="799" y="20"/>
                  </a:lnTo>
                  <a:lnTo>
                    <a:pt x="825" y="28"/>
                  </a:lnTo>
                  <a:lnTo>
                    <a:pt x="849" y="37"/>
                  </a:lnTo>
                  <a:lnTo>
                    <a:pt x="873" y="46"/>
                  </a:lnTo>
                  <a:lnTo>
                    <a:pt x="899" y="60"/>
                  </a:lnTo>
                  <a:lnTo>
                    <a:pt x="924" y="73"/>
                  </a:lnTo>
                  <a:lnTo>
                    <a:pt x="946" y="89"/>
                  </a:lnTo>
                  <a:lnTo>
                    <a:pt x="970" y="106"/>
                  </a:lnTo>
                  <a:lnTo>
                    <a:pt x="993" y="125"/>
                  </a:lnTo>
                  <a:lnTo>
                    <a:pt x="1015" y="147"/>
                  </a:lnTo>
                  <a:lnTo>
                    <a:pt x="1037" y="170"/>
                  </a:lnTo>
                  <a:lnTo>
                    <a:pt x="1058" y="196"/>
                  </a:lnTo>
                  <a:lnTo>
                    <a:pt x="1077" y="222"/>
                  </a:lnTo>
                  <a:lnTo>
                    <a:pt x="1095" y="252"/>
                  </a:lnTo>
                  <a:lnTo>
                    <a:pt x="1112" y="285"/>
                  </a:lnTo>
                  <a:lnTo>
                    <a:pt x="1129" y="319"/>
                  </a:lnTo>
                  <a:lnTo>
                    <a:pt x="1144" y="356"/>
                  </a:lnTo>
                  <a:lnTo>
                    <a:pt x="1157" y="395"/>
                  </a:lnTo>
                  <a:lnTo>
                    <a:pt x="1168" y="438"/>
                  </a:lnTo>
                  <a:lnTo>
                    <a:pt x="1168" y="438"/>
                  </a:lnTo>
                  <a:lnTo>
                    <a:pt x="1172" y="461"/>
                  </a:lnTo>
                  <a:lnTo>
                    <a:pt x="1175" y="485"/>
                  </a:lnTo>
                  <a:lnTo>
                    <a:pt x="1179" y="519"/>
                  </a:lnTo>
                  <a:lnTo>
                    <a:pt x="1181" y="558"/>
                  </a:lnTo>
                  <a:lnTo>
                    <a:pt x="1179" y="603"/>
                  </a:lnTo>
                  <a:lnTo>
                    <a:pt x="1175" y="651"/>
                  </a:lnTo>
                  <a:lnTo>
                    <a:pt x="1172" y="677"/>
                  </a:lnTo>
                  <a:lnTo>
                    <a:pt x="1166" y="703"/>
                  </a:lnTo>
                  <a:lnTo>
                    <a:pt x="1159" y="728"/>
                  </a:lnTo>
                  <a:lnTo>
                    <a:pt x="1151" y="754"/>
                  </a:lnTo>
                  <a:lnTo>
                    <a:pt x="1142" y="780"/>
                  </a:lnTo>
                  <a:lnTo>
                    <a:pt x="1129" y="806"/>
                  </a:lnTo>
                  <a:lnTo>
                    <a:pt x="1116" y="832"/>
                  </a:lnTo>
                  <a:lnTo>
                    <a:pt x="1101" y="856"/>
                  </a:lnTo>
                  <a:lnTo>
                    <a:pt x="1082" y="881"/>
                  </a:lnTo>
                  <a:lnTo>
                    <a:pt x="1062" y="903"/>
                  </a:lnTo>
                  <a:lnTo>
                    <a:pt x="1039" y="925"/>
                  </a:lnTo>
                  <a:lnTo>
                    <a:pt x="1015" y="946"/>
                  </a:lnTo>
                  <a:lnTo>
                    <a:pt x="987" y="965"/>
                  </a:lnTo>
                  <a:lnTo>
                    <a:pt x="957" y="983"/>
                  </a:lnTo>
                  <a:lnTo>
                    <a:pt x="924" y="998"/>
                  </a:lnTo>
                  <a:lnTo>
                    <a:pt x="886" y="1013"/>
                  </a:lnTo>
                  <a:lnTo>
                    <a:pt x="847" y="1024"/>
                  </a:lnTo>
                  <a:lnTo>
                    <a:pt x="802" y="1034"/>
                  </a:lnTo>
                  <a:lnTo>
                    <a:pt x="802" y="1034"/>
                  </a:lnTo>
                  <a:lnTo>
                    <a:pt x="830" y="1047"/>
                  </a:lnTo>
                  <a:lnTo>
                    <a:pt x="858" y="1062"/>
                  </a:lnTo>
                  <a:lnTo>
                    <a:pt x="897" y="1082"/>
                  </a:lnTo>
                  <a:lnTo>
                    <a:pt x="942" y="1112"/>
                  </a:lnTo>
                  <a:lnTo>
                    <a:pt x="965" y="1129"/>
                  </a:lnTo>
                  <a:lnTo>
                    <a:pt x="989" y="1149"/>
                  </a:lnTo>
                  <a:lnTo>
                    <a:pt x="1015" y="1170"/>
                  </a:lnTo>
                  <a:lnTo>
                    <a:pt x="1039" y="1194"/>
                  </a:lnTo>
                  <a:lnTo>
                    <a:pt x="1065" y="1220"/>
                  </a:lnTo>
                  <a:lnTo>
                    <a:pt x="1090" y="1248"/>
                  </a:lnTo>
                  <a:lnTo>
                    <a:pt x="1090" y="1248"/>
                  </a:lnTo>
                  <a:lnTo>
                    <a:pt x="1097" y="1250"/>
                  </a:lnTo>
                  <a:lnTo>
                    <a:pt x="1118" y="1258"/>
                  </a:lnTo>
                  <a:lnTo>
                    <a:pt x="1131" y="1265"/>
                  </a:lnTo>
                  <a:lnTo>
                    <a:pt x="1146" y="1273"/>
                  </a:lnTo>
                  <a:lnTo>
                    <a:pt x="1159" y="1284"/>
                  </a:lnTo>
                  <a:lnTo>
                    <a:pt x="1174" y="1297"/>
                  </a:lnTo>
                  <a:lnTo>
                    <a:pt x="1189" y="1312"/>
                  </a:lnTo>
                  <a:lnTo>
                    <a:pt x="1202" y="1330"/>
                  </a:lnTo>
                  <a:lnTo>
                    <a:pt x="1211" y="1351"/>
                  </a:lnTo>
                  <a:lnTo>
                    <a:pt x="1220" y="1377"/>
                  </a:lnTo>
                  <a:lnTo>
                    <a:pt x="1226" y="1405"/>
                  </a:lnTo>
                  <a:lnTo>
                    <a:pt x="1226" y="1437"/>
                  </a:lnTo>
                  <a:lnTo>
                    <a:pt x="1224" y="1472"/>
                  </a:lnTo>
                  <a:lnTo>
                    <a:pt x="1217" y="1511"/>
                  </a:lnTo>
                  <a:lnTo>
                    <a:pt x="1217" y="1511"/>
                  </a:lnTo>
                  <a:lnTo>
                    <a:pt x="1209" y="1532"/>
                  </a:lnTo>
                  <a:lnTo>
                    <a:pt x="1202" y="1551"/>
                  </a:lnTo>
                  <a:lnTo>
                    <a:pt x="1194" y="1567"/>
                  </a:lnTo>
                  <a:lnTo>
                    <a:pt x="1185" y="1580"/>
                  </a:lnTo>
                  <a:lnTo>
                    <a:pt x="1174" y="1594"/>
                  </a:lnTo>
                  <a:lnTo>
                    <a:pt x="1162" y="1605"/>
                  </a:lnTo>
                  <a:lnTo>
                    <a:pt x="1149" y="1614"/>
                  </a:lnTo>
                  <a:lnTo>
                    <a:pt x="1138" y="1623"/>
                  </a:lnTo>
                  <a:lnTo>
                    <a:pt x="1123" y="1629"/>
                  </a:lnTo>
                  <a:lnTo>
                    <a:pt x="1110" y="1635"/>
                  </a:lnTo>
                  <a:lnTo>
                    <a:pt x="1095" y="1638"/>
                  </a:lnTo>
                  <a:lnTo>
                    <a:pt x="1080" y="1642"/>
                  </a:lnTo>
                  <a:lnTo>
                    <a:pt x="1065" y="1644"/>
                  </a:lnTo>
                  <a:lnTo>
                    <a:pt x="1049" y="1644"/>
                  </a:lnTo>
                  <a:lnTo>
                    <a:pt x="1019" y="1642"/>
                  </a:lnTo>
                  <a:lnTo>
                    <a:pt x="987" y="1636"/>
                  </a:lnTo>
                  <a:lnTo>
                    <a:pt x="959" y="1629"/>
                  </a:lnTo>
                  <a:lnTo>
                    <a:pt x="931" y="1618"/>
                  </a:lnTo>
                  <a:lnTo>
                    <a:pt x="905" y="1605"/>
                  </a:lnTo>
                  <a:lnTo>
                    <a:pt x="884" y="1590"/>
                  </a:lnTo>
                  <a:lnTo>
                    <a:pt x="866" y="1575"/>
                  </a:lnTo>
                  <a:lnTo>
                    <a:pt x="853" y="1558"/>
                  </a:lnTo>
                  <a:lnTo>
                    <a:pt x="849" y="1551"/>
                  </a:lnTo>
                  <a:lnTo>
                    <a:pt x="847" y="1543"/>
                  </a:lnTo>
                  <a:lnTo>
                    <a:pt x="847" y="1543"/>
                  </a:lnTo>
                  <a:lnTo>
                    <a:pt x="840" y="1530"/>
                  </a:lnTo>
                  <a:lnTo>
                    <a:pt x="834" y="1513"/>
                  </a:lnTo>
                  <a:lnTo>
                    <a:pt x="828" y="1493"/>
                  </a:lnTo>
                  <a:lnTo>
                    <a:pt x="827" y="1469"/>
                  </a:lnTo>
                  <a:lnTo>
                    <a:pt x="827" y="1454"/>
                  </a:lnTo>
                  <a:lnTo>
                    <a:pt x="827" y="1439"/>
                  </a:lnTo>
                  <a:lnTo>
                    <a:pt x="830" y="1424"/>
                  </a:lnTo>
                  <a:lnTo>
                    <a:pt x="834" y="1407"/>
                  </a:lnTo>
                  <a:lnTo>
                    <a:pt x="840" y="1392"/>
                  </a:lnTo>
                  <a:lnTo>
                    <a:pt x="847" y="1375"/>
                  </a:lnTo>
                  <a:lnTo>
                    <a:pt x="319" y="1375"/>
                  </a:lnTo>
                  <a:lnTo>
                    <a:pt x="319" y="1375"/>
                  </a:lnTo>
                  <a:lnTo>
                    <a:pt x="313" y="1379"/>
                  </a:lnTo>
                  <a:lnTo>
                    <a:pt x="297" y="1392"/>
                  </a:lnTo>
                  <a:lnTo>
                    <a:pt x="272" y="1409"/>
                  </a:lnTo>
                  <a:lnTo>
                    <a:pt x="256" y="1416"/>
                  </a:lnTo>
                  <a:lnTo>
                    <a:pt x="239" y="1424"/>
                  </a:lnTo>
                  <a:lnTo>
                    <a:pt x="218" y="1429"/>
                  </a:lnTo>
                  <a:lnTo>
                    <a:pt x="198" y="1433"/>
                  </a:lnTo>
                  <a:lnTo>
                    <a:pt x="175" y="1435"/>
                  </a:lnTo>
                  <a:lnTo>
                    <a:pt x="153" y="1433"/>
                  </a:lnTo>
                  <a:lnTo>
                    <a:pt x="129" y="1427"/>
                  </a:lnTo>
                  <a:lnTo>
                    <a:pt x="103" y="1418"/>
                  </a:lnTo>
                  <a:lnTo>
                    <a:pt x="76" y="1403"/>
                  </a:lnTo>
                  <a:lnTo>
                    <a:pt x="50" y="1385"/>
                  </a:lnTo>
                  <a:lnTo>
                    <a:pt x="50" y="1385"/>
                  </a:lnTo>
                  <a:lnTo>
                    <a:pt x="37" y="1373"/>
                  </a:lnTo>
                  <a:lnTo>
                    <a:pt x="28" y="1360"/>
                  </a:lnTo>
                  <a:lnTo>
                    <a:pt x="19" y="1347"/>
                  </a:lnTo>
                  <a:lnTo>
                    <a:pt x="11" y="1334"/>
                  </a:lnTo>
                  <a:lnTo>
                    <a:pt x="7" y="1319"/>
                  </a:lnTo>
                  <a:lnTo>
                    <a:pt x="4" y="1304"/>
                  </a:lnTo>
                  <a:lnTo>
                    <a:pt x="0" y="1289"/>
                  </a:lnTo>
                  <a:lnTo>
                    <a:pt x="0" y="1274"/>
                  </a:lnTo>
                  <a:lnTo>
                    <a:pt x="2" y="1259"/>
                  </a:lnTo>
                  <a:lnTo>
                    <a:pt x="4" y="1245"/>
                  </a:lnTo>
                  <a:lnTo>
                    <a:pt x="7" y="1230"/>
                  </a:lnTo>
                  <a:lnTo>
                    <a:pt x="11" y="1215"/>
                  </a:lnTo>
                  <a:lnTo>
                    <a:pt x="19" y="1198"/>
                  </a:lnTo>
                  <a:lnTo>
                    <a:pt x="26" y="1185"/>
                  </a:lnTo>
                  <a:lnTo>
                    <a:pt x="34" y="1170"/>
                  </a:lnTo>
                  <a:lnTo>
                    <a:pt x="45" y="1157"/>
                  </a:lnTo>
                  <a:lnTo>
                    <a:pt x="54" y="1144"/>
                  </a:lnTo>
                  <a:lnTo>
                    <a:pt x="67" y="1131"/>
                  </a:lnTo>
                  <a:lnTo>
                    <a:pt x="78" y="1120"/>
                  </a:lnTo>
                  <a:lnTo>
                    <a:pt x="93" y="1108"/>
                  </a:lnTo>
                  <a:lnTo>
                    <a:pt x="108" y="1099"/>
                  </a:lnTo>
                  <a:lnTo>
                    <a:pt x="123" y="1092"/>
                  </a:lnTo>
                  <a:lnTo>
                    <a:pt x="138" y="1084"/>
                  </a:lnTo>
                  <a:lnTo>
                    <a:pt x="155" y="1078"/>
                  </a:lnTo>
                  <a:lnTo>
                    <a:pt x="173" y="1073"/>
                  </a:lnTo>
                  <a:lnTo>
                    <a:pt x="192" y="1069"/>
                  </a:lnTo>
                  <a:lnTo>
                    <a:pt x="211" y="1069"/>
                  </a:lnTo>
                  <a:lnTo>
                    <a:pt x="229" y="1069"/>
                  </a:lnTo>
                  <a:lnTo>
                    <a:pt x="248" y="1071"/>
                  </a:lnTo>
                  <a:lnTo>
                    <a:pt x="269" y="1075"/>
                  </a:lnTo>
                  <a:lnTo>
                    <a:pt x="289" y="1080"/>
                  </a:lnTo>
                  <a:lnTo>
                    <a:pt x="310" y="1088"/>
                  </a:lnTo>
                  <a:lnTo>
                    <a:pt x="446" y="1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8624888" y="6457950"/>
              <a:ext cx="107950" cy="166688"/>
            </a:xfrm>
            <a:custGeom>
              <a:rect b="b" l="l" r="r" t="t"/>
              <a:pathLst>
                <a:path extrusionOk="0" h="209" w="134">
                  <a:moveTo>
                    <a:pt x="54" y="209"/>
                  </a:moveTo>
                  <a:lnTo>
                    <a:pt x="54" y="209"/>
                  </a:lnTo>
                  <a:lnTo>
                    <a:pt x="67" y="209"/>
                  </a:lnTo>
                  <a:lnTo>
                    <a:pt x="80" y="207"/>
                  </a:lnTo>
                  <a:lnTo>
                    <a:pt x="91" y="201"/>
                  </a:lnTo>
                  <a:lnTo>
                    <a:pt x="101" y="196"/>
                  </a:lnTo>
                  <a:lnTo>
                    <a:pt x="110" y="186"/>
                  </a:lnTo>
                  <a:lnTo>
                    <a:pt x="117" y="175"/>
                  </a:lnTo>
                  <a:lnTo>
                    <a:pt x="121" y="164"/>
                  </a:lnTo>
                  <a:lnTo>
                    <a:pt x="125" y="151"/>
                  </a:lnTo>
                  <a:lnTo>
                    <a:pt x="134" y="73"/>
                  </a:lnTo>
                  <a:lnTo>
                    <a:pt x="134" y="73"/>
                  </a:lnTo>
                  <a:lnTo>
                    <a:pt x="134" y="60"/>
                  </a:lnTo>
                  <a:lnTo>
                    <a:pt x="132" y="46"/>
                  </a:lnTo>
                  <a:lnTo>
                    <a:pt x="129" y="35"/>
                  </a:lnTo>
                  <a:lnTo>
                    <a:pt x="123" y="24"/>
                  </a:lnTo>
                  <a:lnTo>
                    <a:pt x="114" y="15"/>
                  </a:lnTo>
                  <a:lnTo>
                    <a:pt x="104" y="9"/>
                  </a:lnTo>
                  <a:lnTo>
                    <a:pt x="93" y="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7" y="0"/>
                  </a:lnTo>
                  <a:lnTo>
                    <a:pt x="56" y="2"/>
                  </a:lnTo>
                  <a:lnTo>
                    <a:pt x="45" y="7"/>
                  </a:lnTo>
                  <a:lnTo>
                    <a:pt x="33" y="13"/>
                  </a:lnTo>
                  <a:lnTo>
                    <a:pt x="26" y="22"/>
                  </a:lnTo>
                  <a:lnTo>
                    <a:pt x="19" y="32"/>
                  </a:lnTo>
                  <a:lnTo>
                    <a:pt x="13" y="45"/>
                  </a:lnTo>
                  <a:lnTo>
                    <a:pt x="11" y="5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3"/>
                  </a:lnTo>
                  <a:lnTo>
                    <a:pt x="13" y="185"/>
                  </a:lnTo>
                  <a:lnTo>
                    <a:pt x="20" y="192"/>
                  </a:lnTo>
                  <a:lnTo>
                    <a:pt x="30" y="199"/>
                  </a:lnTo>
                  <a:lnTo>
                    <a:pt x="41" y="205"/>
                  </a:lnTo>
                  <a:lnTo>
                    <a:pt x="54" y="209"/>
                  </a:lnTo>
                  <a:lnTo>
                    <a:pt x="54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8269288" y="6405563"/>
              <a:ext cx="106363" cy="165100"/>
            </a:xfrm>
            <a:custGeom>
              <a:rect b="b" l="l" r="r" t="t"/>
              <a:pathLst>
                <a:path extrusionOk="0" h="209" w="135">
                  <a:moveTo>
                    <a:pt x="80" y="0"/>
                  </a:moveTo>
                  <a:lnTo>
                    <a:pt x="80" y="0"/>
                  </a:lnTo>
                  <a:lnTo>
                    <a:pt x="67" y="0"/>
                  </a:lnTo>
                  <a:lnTo>
                    <a:pt x="56" y="1"/>
                  </a:lnTo>
                  <a:lnTo>
                    <a:pt x="43" y="7"/>
                  </a:lnTo>
                  <a:lnTo>
                    <a:pt x="34" y="13"/>
                  </a:lnTo>
                  <a:lnTo>
                    <a:pt x="24" y="22"/>
                  </a:lnTo>
                  <a:lnTo>
                    <a:pt x="19" y="31"/>
                  </a:lnTo>
                  <a:lnTo>
                    <a:pt x="13" y="44"/>
                  </a:lnTo>
                  <a:lnTo>
                    <a:pt x="11" y="5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6" y="173"/>
                  </a:lnTo>
                  <a:lnTo>
                    <a:pt x="13" y="184"/>
                  </a:lnTo>
                  <a:lnTo>
                    <a:pt x="21" y="192"/>
                  </a:lnTo>
                  <a:lnTo>
                    <a:pt x="30" y="199"/>
                  </a:lnTo>
                  <a:lnTo>
                    <a:pt x="41" y="205"/>
                  </a:lnTo>
                  <a:lnTo>
                    <a:pt x="54" y="209"/>
                  </a:lnTo>
                  <a:lnTo>
                    <a:pt x="54" y="209"/>
                  </a:lnTo>
                  <a:lnTo>
                    <a:pt x="67" y="209"/>
                  </a:lnTo>
                  <a:lnTo>
                    <a:pt x="80" y="207"/>
                  </a:lnTo>
                  <a:lnTo>
                    <a:pt x="92" y="201"/>
                  </a:lnTo>
                  <a:lnTo>
                    <a:pt x="101" y="194"/>
                  </a:lnTo>
                  <a:lnTo>
                    <a:pt x="110" y="186"/>
                  </a:lnTo>
                  <a:lnTo>
                    <a:pt x="118" y="175"/>
                  </a:lnTo>
                  <a:lnTo>
                    <a:pt x="121" y="164"/>
                  </a:lnTo>
                  <a:lnTo>
                    <a:pt x="125" y="151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5" y="59"/>
                  </a:lnTo>
                  <a:lnTo>
                    <a:pt x="133" y="46"/>
                  </a:lnTo>
                  <a:lnTo>
                    <a:pt x="129" y="35"/>
                  </a:lnTo>
                  <a:lnTo>
                    <a:pt x="123" y="24"/>
                  </a:lnTo>
                  <a:lnTo>
                    <a:pt x="114" y="15"/>
                  </a:lnTo>
                  <a:lnTo>
                    <a:pt x="105" y="7"/>
                  </a:lnTo>
                  <a:lnTo>
                    <a:pt x="93" y="3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8034338" y="6118225"/>
              <a:ext cx="1033461" cy="1379540"/>
            </a:xfrm>
            <a:custGeom>
              <a:rect b="b" l="l" r="r" t="t"/>
              <a:pathLst>
                <a:path extrusionOk="0" h="1739" w="1303">
                  <a:moveTo>
                    <a:pt x="437" y="1394"/>
                  </a:moveTo>
                  <a:lnTo>
                    <a:pt x="437" y="1394"/>
                  </a:lnTo>
                  <a:lnTo>
                    <a:pt x="448" y="1366"/>
                  </a:lnTo>
                  <a:lnTo>
                    <a:pt x="456" y="1338"/>
                  </a:lnTo>
                  <a:lnTo>
                    <a:pt x="459" y="1308"/>
                  </a:lnTo>
                  <a:lnTo>
                    <a:pt x="459" y="1280"/>
                  </a:lnTo>
                  <a:lnTo>
                    <a:pt x="454" y="1252"/>
                  </a:lnTo>
                  <a:lnTo>
                    <a:pt x="446" y="1222"/>
                  </a:lnTo>
                  <a:lnTo>
                    <a:pt x="435" y="1194"/>
                  </a:lnTo>
                  <a:lnTo>
                    <a:pt x="418" y="1168"/>
                  </a:lnTo>
                  <a:lnTo>
                    <a:pt x="418" y="1168"/>
                  </a:lnTo>
                  <a:lnTo>
                    <a:pt x="411" y="1158"/>
                  </a:lnTo>
                  <a:lnTo>
                    <a:pt x="411" y="1158"/>
                  </a:lnTo>
                  <a:lnTo>
                    <a:pt x="439" y="1142"/>
                  </a:lnTo>
                  <a:lnTo>
                    <a:pt x="463" y="1125"/>
                  </a:lnTo>
                  <a:lnTo>
                    <a:pt x="487" y="1106"/>
                  </a:lnTo>
                  <a:lnTo>
                    <a:pt x="508" y="1086"/>
                  </a:lnTo>
                  <a:lnTo>
                    <a:pt x="508" y="1086"/>
                  </a:lnTo>
                  <a:lnTo>
                    <a:pt x="515" y="1078"/>
                  </a:lnTo>
                  <a:lnTo>
                    <a:pt x="519" y="1067"/>
                  </a:lnTo>
                  <a:lnTo>
                    <a:pt x="519" y="1056"/>
                  </a:lnTo>
                  <a:lnTo>
                    <a:pt x="519" y="1046"/>
                  </a:lnTo>
                  <a:lnTo>
                    <a:pt x="519" y="1046"/>
                  </a:lnTo>
                  <a:lnTo>
                    <a:pt x="513" y="1035"/>
                  </a:lnTo>
                  <a:lnTo>
                    <a:pt x="508" y="1028"/>
                  </a:lnTo>
                  <a:lnTo>
                    <a:pt x="499" y="1020"/>
                  </a:lnTo>
                  <a:lnTo>
                    <a:pt x="489" y="1017"/>
                  </a:lnTo>
                  <a:lnTo>
                    <a:pt x="489" y="1017"/>
                  </a:lnTo>
                  <a:lnTo>
                    <a:pt x="437" y="998"/>
                  </a:lnTo>
                  <a:lnTo>
                    <a:pt x="388" y="979"/>
                  </a:lnTo>
                  <a:lnTo>
                    <a:pt x="347" y="957"/>
                  </a:lnTo>
                  <a:lnTo>
                    <a:pt x="312" y="933"/>
                  </a:lnTo>
                  <a:lnTo>
                    <a:pt x="280" y="907"/>
                  </a:lnTo>
                  <a:lnTo>
                    <a:pt x="254" y="879"/>
                  </a:lnTo>
                  <a:lnTo>
                    <a:pt x="232" y="851"/>
                  </a:lnTo>
                  <a:lnTo>
                    <a:pt x="215" y="821"/>
                  </a:lnTo>
                  <a:lnTo>
                    <a:pt x="200" y="791"/>
                  </a:lnTo>
                  <a:lnTo>
                    <a:pt x="189" y="759"/>
                  </a:lnTo>
                  <a:lnTo>
                    <a:pt x="181" y="727"/>
                  </a:lnTo>
                  <a:lnTo>
                    <a:pt x="176" y="696"/>
                  </a:lnTo>
                  <a:lnTo>
                    <a:pt x="174" y="664"/>
                  </a:lnTo>
                  <a:lnTo>
                    <a:pt x="174" y="634"/>
                  </a:lnTo>
                  <a:lnTo>
                    <a:pt x="176" y="60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87" y="530"/>
                  </a:lnTo>
                  <a:lnTo>
                    <a:pt x="198" y="485"/>
                  </a:lnTo>
                  <a:lnTo>
                    <a:pt x="215" y="440"/>
                  </a:lnTo>
                  <a:lnTo>
                    <a:pt x="234" y="397"/>
                  </a:lnTo>
                  <a:lnTo>
                    <a:pt x="256" y="354"/>
                  </a:lnTo>
                  <a:lnTo>
                    <a:pt x="280" y="315"/>
                  </a:lnTo>
                  <a:lnTo>
                    <a:pt x="310" y="276"/>
                  </a:lnTo>
                  <a:lnTo>
                    <a:pt x="340" y="240"/>
                  </a:lnTo>
                  <a:lnTo>
                    <a:pt x="375" y="207"/>
                  </a:lnTo>
                  <a:lnTo>
                    <a:pt x="411" y="177"/>
                  </a:lnTo>
                  <a:lnTo>
                    <a:pt x="431" y="164"/>
                  </a:lnTo>
                  <a:lnTo>
                    <a:pt x="450" y="151"/>
                  </a:lnTo>
                  <a:lnTo>
                    <a:pt x="471" y="140"/>
                  </a:lnTo>
                  <a:lnTo>
                    <a:pt x="493" y="128"/>
                  </a:lnTo>
                  <a:lnTo>
                    <a:pt x="513" y="119"/>
                  </a:lnTo>
                  <a:lnTo>
                    <a:pt x="536" y="110"/>
                  </a:lnTo>
                  <a:lnTo>
                    <a:pt x="560" y="102"/>
                  </a:lnTo>
                  <a:lnTo>
                    <a:pt x="583" y="97"/>
                  </a:lnTo>
                  <a:lnTo>
                    <a:pt x="607" y="91"/>
                  </a:lnTo>
                  <a:lnTo>
                    <a:pt x="631" y="89"/>
                  </a:lnTo>
                  <a:lnTo>
                    <a:pt x="655" y="85"/>
                  </a:lnTo>
                  <a:lnTo>
                    <a:pt x="680" y="85"/>
                  </a:lnTo>
                  <a:lnTo>
                    <a:pt x="680" y="85"/>
                  </a:lnTo>
                  <a:lnTo>
                    <a:pt x="711" y="87"/>
                  </a:lnTo>
                  <a:lnTo>
                    <a:pt x="743" y="89"/>
                  </a:lnTo>
                  <a:lnTo>
                    <a:pt x="743" y="89"/>
                  </a:lnTo>
                  <a:lnTo>
                    <a:pt x="767" y="95"/>
                  </a:lnTo>
                  <a:lnTo>
                    <a:pt x="793" y="100"/>
                  </a:lnTo>
                  <a:lnTo>
                    <a:pt x="818" y="108"/>
                  </a:lnTo>
                  <a:lnTo>
                    <a:pt x="842" y="115"/>
                  </a:lnTo>
                  <a:lnTo>
                    <a:pt x="864" y="125"/>
                  </a:lnTo>
                  <a:lnTo>
                    <a:pt x="887" y="136"/>
                  </a:lnTo>
                  <a:lnTo>
                    <a:pt x="909" y="147"/>
                  </a:lnTo>
                  <a:lnTo>
                    <a:pt x="931" y="160"/>
                  </a:lnTo>
                  <a:lnTo>
                    <a:pt x="952" y="175"/>
                  </a:lnTo>
                  <a:lnTo>
                    <a:pt x="972" y="190"/>
                  </a:lnTo>
                  <a:lnTo>
                    <a:pt x="993" y="207"/>
                  </a:lnTo>
                  <a:lnTo>
                    <a:pt x="1012" y="224"/>
                  </a:lnTo>
                  <a:lnTo>
                    <a:pt x="1030" y="242"/>
                  </a:lnTo>
                  <a:lnTo>
                    <a:pt x="1047" y="263"/>
                  </a:lnTo>
                  <a:lnTo>
                    <a:pt x="1064" y="283"/>
                  </a:lnTo>
                  <a:lnTo>
                    <a:pt x="1079" y="306"/>
                  </a:lnTo>
                  <a:lnTo>
                    <a:pt x="1079" y="306"/>
                  </a:lnTo>
                  <a:lnTo>
                    <a:pt x="1094" y="326"/>
                  </a:lnTo>
                  <a:lnTo>
                    <a:pt x="1107" y="349"/>
                  </a:lnTo>
                  <a:lnTo>
                    <a:pt x="1118" y="371"/>
                  </a:lnTo>
                  <a:lnTo>
                    <a:pt x="1129" y="395"/>
                  </a:lnTo>
                  <a:lnTo>
                    <a:pt x="1139" y="419"/>
                  </a:lnTo>
                  <a:lnTo>
                    <a:pt x="1148" y="444"/>
                  </a:lnTo>
                  <a:lnTo>
                    <a:pt x="1155" y="468"/>
                  </a:lnTo>
                  <a:lnTo>
                    <a:pt x="1161" y="492"/>
                  </a:lnTo>
                  <a:lnTo>
                    <a:pt x="1167" y="518"/>
                  </a:lnTo>
                  <a:lnTo>
                    <a:pt x="1170" y="543"/>
                  </a:lnTo>
                  <a:lnTo>
                    <a:pt x="1174" y="569"/>
                  </a:lnTo>
                  <a:lnTo>
                    <a:pt x="1176" y="595"/>
                  </a:lnTo>
                  <a:lnTo>
                    <a:pt x="1176" y="621"/>
                  </a:lnTo>
                  <a:lnTo>
                    <a:pt x="1176" y="645"/>
                  </a:lnTo>
                  <a:lnTo>
                    <a:pt x="1174" y="671"/>
                  </a:lnTo>
                  <a:lnTo>
                    <a:pt x="1170" y="696"/>
                  </a:lnTo>
                  <a:lnTo>
                    <a:pt x="1170" y="696"/>
                  </a:lnTo>
                  <a:lnTo>
                    <a:pt x="1165" y="731"/>
                  </a:lnTo>
                  <a:lnTo>
                    <a:pt x="1155" y="765"/>
                  </a:lnTo>
                  <a:lnTo>
                    <a:pt x="1146" y="796"/>
                  </a:lnTo>
                  <a:lnTo>
                    <a:pt x="1133" y="826"/>
                  </a:lnTo>
                  <a:lnTo>
                    <a:pt x="1118" y="856"/>
                  </a:lnTo>
                  <a:lnTo>
                    <a:pt x="1099" y="882"/>
                  </a:lnTo>
                  <a:lnTo>
                    <a:pt x="1081" y="907"/>
                  </a:lnTo>
                  <a:lnTo>
                    <a:pt x="1058" y="929"/>
                  </a:lnTo>
                  <a:lnTo>
                    <a:pt x="1036" y="951"/>
                  </a:lnTo>
                  <a:lnTo>
                    <a:pt x="1010" y="970"/>
                  </a:lnTo>
                  <a:lnTo>
                    <a:pt x="984" y="987"/>
                  </a:lnTo>
                  <a:lnTo>
                    <a:pt x="954" y="1002"/>
                  </a:lnTo>
                  <a:lnTo>
                    <a:pt x="922" y="1015"/>
                  </a:lnTo>
                  <a:lnTo>
                    <a:pt x="889" y="1026"/>
                  </a:lnTo>
                  <a:lnTo>
                    <a:pt x="855" y="1035"/>
                  </a:lnTo>
                  <a:lnTo>
                    <a:pt x="818" y="1043"/>
                  </a:lnTo>
                  <a:lnTo>
                    <a:pt x="818" y="1043"/>
                  </a:lnTo>
                  <a:lnTo>
                    <a:pt x="805" y="1046"/>
                  </a:lnTo>
                  <a:lnTo>
                    <a:pt x="793" y="1054"/>
                  </a:lnTo>
                  <a:lnTo>
                    <a:pt x="786" y="1065"/>
                  </a:lnTo>
                  <a:lnTo>
                    <a:pt x="782" y="1078"/>
                  </a:lnTo>
                  <a:lnTo>
                    <a:pt x="782" y="1078"/>
                  </a:lnTo>
                  <a:lnTo>
                    <a:pt x="782" y="1091"/>
                  </a:lnTo>
                  <a:lnTo>
                    <a:pt x="786" y="1104"/>
                  </a:lnTo>
                  <a:lnTo>
                    <a:pt x="793" y="1116"/>
                  </a:lnTo>
                  <a:lnTo>
                    <a:pt x="805" y="1123"/>
                  </a:lnTo>
                  <a:lnTo>
                    <a:pt x="805" y="1123"/>
                  </a:lnTo>
                  <a:lnTo>
                    <a:pt x="853" y="1147"/>
                  </a:lnTo>
                  <a:lnTo>
                    <a:pt x="911" y="1179"/>
                  </a:lnTo>
                  <a:lnTo>
                    <a:pt x="971" y="1218"/>
                  </a:lnTo>
                  <a:lnTo>
                    <a:pt x="1002" y="1239"/>
                  </a:lnTo>
                  <a:lnTo>
                    <a:pt x="1030" y="1259"/>
                  </a:lnTo>
                  <a:lnTo>
                    <a:pt x="1030" y="1259"/>
                  </a:lnTo>
                  <a:lnTo>
                    <a:pt x="1000" y="1267"/>
                  </a:lnTo>
                  <a:lnTo>
                    <a:pt x="972" y="1278"/>
                  </a:lnTo>
                  <a:lnTo>
                    <a:pt x="945" y="1295"/>
                  </a:lnTo>
                  <a:lnTo>
                    <a:pt x="918" y="1313"/>
                  </a:lnTo>
                  <a:lnTo>
                    <a:pt x="918" y="1313"/>
                  </a:lnTo>
                  <a:lnTo>
                    <a:pt x="892" y="1338"/>
                  </a:lnTo>
                  <a:lnTo>
                    <a:pt x="881" y="1351"/>
                  </a:lnTo>
                  <a:lnTo>
                    <a:pt x="870" y="1364"/>
                  </a:lnTo>
                  <a:lnTo>
                    <a:pt x="861" y="1377"/>
                  </a:lnTo>
                  <a:lnTo>
                    <a:pt x="851" y="1392"/>
                  </a:lnTo>
                  <a:lnTo>
                    <a:pt x="844" y="1409"/>
                  </a:lnTo>
                  <a:lnTo>
                    <a:pt x="836" y="1427"/>
                  </a:lnTo>
                  <a:lnTo>
                    <a:pt x="836" y="1427"/>
                  </a:lnTo>
                  <a:lnTo>
                    <a:pt x="831" y="1448"/>
                  </a:lnTo>
                  <a:lnTo>
                    <a:pt x="827" y="1470"/>
                  </a:lnTo>
                  <a:lnTo>
                    <a:pt x="823" y="1493"/>
                  </a:lnTo>
                  <a:lnTo>
                    <a:pt x="823" y="1513"/>
                  </a:lnTo>
                  <a:lnTo>
                    <a:pt x="825" y="1535"/>
                  </a:lnTo>
                  <a:lnTo>
                    <a:pt x="829" y="1558"/>
                  </a:lnTo>
                  <a:lnTo>
                    <a:pt x="834" y="1580"/>
                  </a:lnTo>
                  <a:lnTo>
                    <a:pt x="840" y="1601"/>
                  </a:lnTo>
                  <a:lnTo>
                    <a:pt x="840" y="1601"/>
                  </a:lnTo>
                  <a:lnTo>
                    <a:pt x="844" y="1606"/>
                  </a:lnTo>
                  <a:lnTo>
                    <a:pt x="851" y="1623"/>
                  </a:lnTo>
                  <a:lnTo>
                    <a:pt x="868" y="1644"/>
                  </a:lnTo>
                  <a:lnTo>
                    <a:pt x="877" y="1657"/>
                  </a:lnTo>
                  <a:lnTo>
                    <a:pt x="890" y="1670"/>
                  </a:lnTo>
                  <a:lnTo>
                    <a:pt x="907" y="1683"/>
                  </a:lnTo>
                  <a:lnTo>
                    <a:pt x="924" y="1696"/>
                  </a:lnTo>
                  <a:lnTo>
                    <a:pt x="945" y="1707"/>
                  </a:lnTo>
                  <a:lnTo>
                    <a:pt x="969" y="1716"/>
                  </a:lnTo>
                  <a:lnTo>
                    <a:pt x="995" y="1726"/>
                  </a:lnTo>
                  <a:lnTo>
                    <a:pt x="1025" y="1733"/>
                  </a:lnTo>
                  <a:lnTo>
                    <a:pt x="1058" y="1737"/>
                  </a:lnTo>
                  <a:lnTo>
                    <a:pt x="1096" y="1739"/>
                  </a:lnTo>
                  <a:lnTo>
                    <a:pt x="1096" y="1739"/>
                  </a:lnTo>
                  <a:lnTo>
                    <a:pt x="1118" y="1737"/>
                  </a:lnTo>
                  <a:lnTo>
                    <a:pt x="1139" y="1731"/>
                  </a:lnTo>
                  <a:lnTo>
                    <a:pt x="1157" y="1726"/>
                  </a:lnTo>
                  <a:lnTo>
                    <a:pt x="1176" y="1718"/>
                  </a:lnTo>
                  <a:lnTo>
                    <a:pt x="1191" y="1711"/>
                  </a:lnTo>
                  <a:lnTo>
                    <a:pt x="1208" y="1700"/>
                  </a:lnTo>
                  <a:lnTo>
                    <a:pt x="1221" y="1687"/>
                  </a:lnTo>
                  <a:lnTo>
                    <a:pt x="1236" y="1674"/>
                  </a:lnTo>
                  <a:lnTo>
                    <a:pt x="1236" y="1674"/>
                  </a:lnTo>
                  <a:lnTo>
                    <a:pt x="1252" y="1653"/>
                  </a:lnTo>
                  <a:lnTo>
                    <a:pt x="1267" y="1631"/>
                  </a:lnTo>
                  <a:lnTo>
                    <a:pt x="1279" y="1604"/>
                  </a:lnTo>
                  <a:lnTo>
                    <a:pt x="1290" y="1578"/>
                  </a:lnTo>
                  <a:lnTo>
                    <a:pt x="1295" y="1548"/>
                  </a:lnTo>
                  <a:lnTo>
                    <a:pt x="1301" y="1519"/>
                  </a:lnTo>
                  <a:lnTo>
                    <a:pt x="1303" y="1485"/>
                  </a:lnTo>
                  <a:lnTo>
                    <a:pt x="1301" y="1451"/>
                  </a:lnTo>
                  <a:lnTo>
                    <a:pt x="1301" y="1451"/>
                  </a:lnTo>
                  <a:lnTo>
                    <a:pt x="1299" y="1423"/>
                  </a:lnTo>
                  <a:lnTo>
                    <a:pt x="1290" y="1397"/>
                  </a:lnTo>
                  <a:lnTo>
                    <a:pt x="1279" y="1371"/>
                  </a:lnTo>
                  <a:lnTo>
                    <a:pt x="1265" y="1349"/>
                  </a:lnTo>
                  <a:lnTo>
                    <a:pt x="1247" y="1326"/>
                  </a:lnTo>
                  <a:lnTo>
                    <a:pt x="1228" y="1308"/>
                  </a:lnTo>
                  <a:lnTo>
                    <a:pt x="1204" y="1291"/>
                  </a:lnTo>
                  <a:lnTo>
                    <a:pt x="1180" y="1278"/>
                  </a:lnTo>
                  <a:lnTo>
                    <a:pt x="1180" y="1278"/>
                  </a:lnTo>
                  <a:lnTo>
                    <a:pt x="1163" y="1259"/>
                  </a:lnTo>
                  <a:lnTo>
                    <a:pt x="1144" y="1241"/>
                  </a:lnTo>
                  <a:lnTo>
                    <a:pt x="1144" y="1241"/>
                  </a:lnTo>
                  <a:lnTo>
                    <a:pt x="1122" y="1222"/>
                  </a:lnTo>
                  <a:lnTo>
                    <a:pt x="1098" y="1201"/>
                  </a:lnTo>
                  <a:lnTo>
                    <a:pt x="1047" y="1164"/>
                  </a:lnTo>
                  <a:lnTo>
                    <a:pt x="995" y="1130"/>
                  </a:lnTo>
                  <a:lnTo>
                    <a:pt x="943" y="1099"/>
                  </a:lnTo>
                  <a:lnTo>
                    <a:pt x="943" y="1099"/>
                  </a:lnTo>
                  <a:lnTo>
                    <a:pt x="974" y="1088"/>
                  </a:lnTo>
                  <a:lnTo>
                    <a:pt x="1004" y="1073"/>
                  </a:lnTo>
                  <a:lnTo>
                    <a:pt x="1034" y="1056"/>
                  </a:lnTo>
                  <a:lnTo>
                    <a:pt x="1062" y="1039"/>
                  </a:lnTo>
                  <a:lnTo>
                    <a:pt x="1086" y="1020"/>
                  </a:lnTo>
                  <a:lnTo>
                    <a:pt x="1111" y="998"/>
                  </a:lnTo>
                  <a:lnTo>
                    <a:pt x="1133" y="976"/>
                  </a:lnTo>
                  <a:lnTo>
                    <a:pt x="1155" y="953"/>
                  </a:lnTo>
                  <a:lnTo>
                    <a:pt x="1174" y="927"/>
                  </a:lnTo>
                  <a:lnTo>
                    <a:pt x="1191" y="899"/>
                  </a:lnTo>
                  <a:lnTo>
                    <a:pt x="1206" y="871"/>
                  </a:lnTo>
                  <a:lnTo>
                    <a:pt x="1221" y="841"/>
                  </a:lnTo>
                  <a:lnTo>
                    <a:pt x="1232" y="809"/>
                  </a:lnTo>
                  <a:lnTo>
                    <a:pt x="1241" y="778"/>
                  </a:lnTo>
                  <a:lnTo>
                    <a:pt x="1251" y="744"/>
                  </a:lnTo>
                  <a:lnTo>
                    <a:pt x="1256" y="709"/>
                  </a:lnTo>
                  <a:lnTo>
                    <a:pt x="1256" y="709"/>
                  </a:lnTo>
                  <a:lnTo>
                    <a:pt x="1260" y="679"/>
                  </a:lnTo>
                  <a:lnTo>
                    <a:pt x="1262" y="651"/>
                  </a:lnTo>
                  <a:lnTo>
                    <a:pt x="1262" y="621"/>
                  </a:lnTo>
                  <a:lnTo>
                    <a:pt x="1262" y="591"/>
                  </a:lnTo>
                  <a:lnTo>
                    <a:pt x="1260" y="561"/>
                  </a:lnTo>
                  <a:lnTo>
                    <a:pt x="1256" y="531"/>
                  </a:lnTo>
                  <a:lnTo>
                    <a:pt x="1251" y="503"/>
                  </a:lnTo>
                  <a:lnTo>
                    <a:pt x="1245" y="474"/>
                  </a:lnTo>
                  <a:lnTo>
                    <a:pt x="1237" y="446"/>
                  </a:lnTo>
                  <a:lnTo>
                    <a:pt x="1228" y="416"/>
                  </a:lnTo>
                  <a:lnTo>
                    <a:pt x="1219" y="388"/>
                  </a:lnTo>
                  <a:lnTo>
                    <a:pt x="1208" y="360"/>
                  </a:lnTo>
                  <a:lnTo>
                    <a:pt x="1195" y="334"/>
                  </a:lnTo>
                  <a:lnTo>
                    <a:pt x="1181" y="307"/>
                  </a:lnTo>
                  <a:lnTo>
                    <a:pt x="1167" y="281"/>
                  </a:lnTo>
                  <a:lnTo>
                    <a:pt x="1150" y="257"/>
                  </a:lnTo>
                  <a:lnTo>
                    <a:pt x="1150" y="257"/>
                  </a:lnTo>
                  <a:lnTo>
                    <a:pt x="1131" y="231"/>
                  </a:lnTo>
                  <a:lnTo>
                    <a:pt x="1112" y="207"/>
                  </a:lnTo>
                  <a:lnTo>
                    <a:pt x="1092" y="182"/>
                  </a:lnTo>
                  <a:lnTo>
                    <a:pt x="1071" y="162"/>
                  </a:lnTo>
                  <a:lnTo>
                    <a:pt x="1049" y="141"/>
                  </a:lnTo>
                  <a:lnTo>
                    <a:pt x="1027" y="121"/>
                  </a:lnTo>
                  <a:lnTo>
                    <a:pt x="1002" y="104"/>
                  </a:lnTo>
                  <a:lnTo>
                    <a:pt x="976" y="87"/>
                  </a:lnTo>
                  <a:lnTo>
                    <a:pt x="952" y="72"/>
                  </a:lnTo>
                  <a:lnTo>
                    <a:pt x="926" y="57"/>
                  </a:lnTo>
                  <a:lnTo>
                    <a:pt x="898" y="44"/>
                  </a:lnTo>
                  <a:lnTo>
                    <a:pt x="872" y="35"/>
                  </a:lnTo>
                  <a:lnTo>
                    <a:pt x="842" y="24"/>
                  </a:lnTo>
                  <a:lnTo>
                    <a:pt x="814" y="16"/>
                  </a:lnTo>
                  <a:lnTo>
                    <a:pt x="784" y="11"/>
                  </a:lnTo>
                  <a:lnTo>
                    <a:pt x="754" y="5"/>
                  </a:lnTo>
                  <a:lnTo>
                    <a:pt x="754" y="5"/>
                  </a:lnTo>
                  <a:lnTo>
                    <a:pt x="717" y="1"/>
                  </a:lnTo>
                  <a:lnTo>
                    <a:pt x="680" y="0"/>
                  </a:lnTo>
                  <a:lnTo>
                    <a:pt x="680" y="0"/>
                  </a:lnTo>
                  <a:lnTo>
                    <a:pt x="652" y="0"/>
                  </a:lnTo>
                  <a:lnTo>
                    <a:pt x="622" y="3"/>
                  </a:lnTo>
                  <a:lnTo>
                    <a:pt x="594" y="7"/>
                  </a:lnTo>
                  <a:lnTo>
                    <a:pt x="566" y="13"/>
                  </a:lnTo>
                  <a:lnTo>
                    <a:pt x="538" y="20"/>
                  </a:lnTo>
                  <a:lnTo>
                    <a:pt x="512" y="28"/>
                  </a:lnTo>
                  <a:lnTo>
                    <a:pt x="485" y="37"/>
                  </a:lnTo>
                  <a:lnTo>
                    <a:pt x="459" y="48"/>
                  </a:lnTo>
                  <a:lnTo>
                    <a:pt x="435" y="61"/>
                  </a:lnTo>
                  <a:lnTo>
                    <a:pt x="411" y="74"/>
                  </a:lnTo>
                  <a:lnTo>
                    <a:pt x="388" y="89"/>
                  </a:lnTo>
                  <a:lnTo>
                    <a:pt x="366" y="104"/>
                  </a:lnTo>
                  <a:lnTo>
                    <a:pt x="344" y="121"/>
                  </a:lnTo>
                  <a:lnTo>
                    <a:pt x="323" y="140"/>
                  </a:lnTo>
                  <a:lnTo>
                    <a:pt x="303" y="158"/>
                  </a:lnTo>
                  <a:lnTo>
                    <a:pt x="282" y="177"/>
                  </a:lnTo>
                  <a:lnTo>
                    <a:pt x="263" y="197"/>
                  </a:lnTo>
                  <a:lnTo>
                    <a:pt x="247" y="218"/>
                  </a:lnTo>
                  <a:lnTo>
                    <a:pt x="213" y="263"/>
                  </a:lnTo>
                  <a:lnTo>
                    <a:pt x="183" y="309"/>
                  </a:lnTo>
                  <a:lnTo>
                    <a:pt x="157" y="358"/>
                  </a:lnTo>
                  <a:lnTo>
                    <a:pt x="135" y="408"/>
                  </a:lnTo>
                  <a:lnTo>
                    <a:pt x="116" y="459"/>
                  </a:lnTo>
                  <a:lnTo>
                    <a:pt x="103" y="511"/>
                  </a:lnTo>
                  <a:lnTo>
                    <a:pt x="94" y="561"/>
                  </a:lnTo>
                  <a:lnTo>
                    <a:pt x="94" y="561"/>
                  </a:lnTo>
                  <a:lnTo>
                    <a:pt x="88" y="606"/>
                  </a:lnTo>
                  <a:lnTo>
                    <a:pt x="86" y="647"/>
                  </a:lnTo>
                  <a:lnTo>
                    <a:pt x="88" y="688"/>
                  </a:lnTo>
                  <a:lnTo>
                    <a:pt x="94" y="727"/>
                  </a:lnTo>
                  <a:lnTo>
                    <a:pt x="101" y="767"/>
                  </a:lnTo>
                  <a:lnTo>
                    <a:pt x="112" y="802"/>
                  </a:lnTo>
                  <a:lnTo>
                    <a:pt x="127" y="837"/>
                  </a:lnTo>
                  <a:lnTo>
                    <a:pt x="144" y="871"/>
                  </a:lnTo>
                  <a:lnTo>
                    <a:pt x="165" y="903"/>
                  </a:lnTo>
                  <a:lnTo>
                    <a:pt x="189" y="933"/>
                  </a:lnTo>
                  <a:lnTo>
                    <a:pt x="215" y="961"/>
                  </a:lnTo>
                  <a:lnTo>
                    <a:pt x="243" y="987"/>
                  </a:lnTo>
                  <a:lnTo>
                    <a:pt x="275" y="1011"/>
                  </a:lnTo>
                  <a:lnTo>
                    <a:pt x="310" y="1033"/>
                  </a:lnTo>
                  <a:lnTo>
                    <a:pt x="347" y="1054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38" y="1099"/>
                  </a:lnTo>
                  <a:lnTo>
                    <a:pt x="338" y="1099"/>
                  </a:lnTo>
                  <a:lnTo>
                    <a:pt x="318" y="1089"/>
                  </a:lnTo>
                  <a:lnTo>
                    <a:pt x="295" y="1084"/>
                  </a:lnTo>
                  <a:lnTo>
                    <a:pt x="273" y="1080"/>
                  </a:lnTo>
                  <a:lnTo>
                    <a:pt x="249" y="1078"/>
                  </a:lnTo>
                  <a:lnTo>
                    <a:pt x="249" y="1078"/>
                  </a:lnTo>
                  <a:lnTo>
                    <a:pt x="222" y="1080"/>
                  </a:lnTo>
                  <a:lnTo>
                    <a:pt x="198" y="1084"/>
                  </a:lnTo>
                  <a:lnTo>
                    <a:pt x="174" y="1089"/>
                  </a:lnTo>
                  <a:lnTo>
                    <a:pt x="150" y="1099"/>
                  </a:lnTo>
                  <a:lnTo>
                    <a:pt x="129" y="1108"/>
                  </a:lnTo>
                  <a:lnTo>
                    <a:pt x="109" y="1121"/>
                  </a:lnTo>
                  <a:lnTo>
                    <a:pt x="88" y="1134"/>
                  </a:lnTo>
                  <a:lnTo>
                    <a:pt x="71" y="1151"/>
                  </a:lnTo>
                  <a:lnTo>
                    <a:pt x="54" y="1168"/>
                  </a:lnTo>
                  <a:lnTo>
                    <a:pt x="41" y="1186"/>
                  </a:lnTo>
                  <a:lnTo>
                    <a:pt x="28" y="1207"/>
                  </a:lnTo>
                  <a:lnTo>
                    <a:pt x="19" y="1228"/>
                  </a:lnTo>
                  <a:lnTo>
                    <a:pt x="10" y="1250"/>
                  </a:lnTo>
                  <a:lnTo>
                    <a:pt x="4" y="1274"/>
                  </a:lnTo>
                  <a:lnTo>
                    <a:pt x="0" y="1298"/>
                  </a:lnTo>
                  <a:lnTo>
                    <a:pt x="0" y="1323"/>
                  </a:lnTo>
                  <a:lnTo>
                    <a:pt x="0" y="1323"/>
                  </a:lnTo>
                  <a:lnTo>
                    <a:pt x="2" y="1356"/>
                  </a:lnTo>
                  <a:lnTo>
                    <a:pt x="4" y="1373"/>
                  </a:lnTo>
                  <a:lnTo>
                    <a:pt x="8" y="1390"/>
                  </a:lnTo>
                  <a:lnTo>
                    <a:pt x="13" y="1407"/>
                  </a:lnTo>
                  <a:lnTo>
                    <a:pt x="21" y="1422"/>
                  </a:lnTo>
                  <a:lnTo>
                    <a:pt x="28" y="1438"/>
                  </a:lnTo>
                  <a:lnTo>
                    <a:pt x="38" y="1451"/>
                  </a:lnTo>
                  <a:lnTo>
                    <a:pt x="47" y="1466"/>
                  </a:lnTo>
                  <a:lnTo>
                    <a:pt x="58" y="1479"/>
                  </a:lnTo>
                  <a:lnTo>
                    <a:pt x="71" y="1491"/>
                  </a:lnTo>
                  <a:lnTo>
                    <a:pt x="86" y="1502"/>
                  </a:lnTo>
                  <a:lnTo>
                    <a:pt x="103" y="1511"/>
                  </a:lnTo>
                  <a:lnTo>
                    <a:pt x="120" y="1519"/>
                  </a:lnTo>
                  <a:lnTo>
                    <a:pt x="138" y="1524"/>
                  </a:lnTo>
                  <a:lnTo>
                    <a:pt x="159" y="1530"/>
                  </a:lnTo>
                  <a:lnTo>
                    <a:pt x="159" y="1530"/>
                  </a:lnTo>
                  <a:lnTo>
                    <a:pt x="196" y="1534"/>
                  </a:lnTo>
                  <a:lnTo>
                    <a:pt x="230" y="1534"/>
                  </a:lnTo>
                  <a:lnTo>
                    <a:pt x="262" y="1530"/>
                  </a:lnTo>
                  <a:lnTo>
                    <a:pt x="290" y="1524"/>
                  </a:lnTo>
                  <a:lnTo>
                    <a:pt x="314" y="1513"/>
                  </a:lnTo>
                  <a:lnTo>
                    <a:pt x="336" y="1502"/>
                  </a:lnTo>
                  <a:lnTo>
                    <a:pt x="357" y="1489"/>
                  </a:lnTo>
                  <a:lnTo>
                    <a:pt x="375" y="1476"/>
                  </a:lnTo>
                  <a:lnTo>
                    <a:pt x="390" y="1461"/>
                  </a:lnTo>
                  <a:lnTo>
                    <a:pt x="403" y="1446"/>
                  </a:lnTo>
                  <a:lnTo>
                    <a:pt x="422" y="1420"/>
                  </a:lnTo>
                  <a:lnTo>
                    <a:pt x="433" y="1401"/>
                  </a:lnTo>
                  <a:lnTo>
                    <a:pt x="437" y="1394"/>
                  </a:lnTo>
                  <a:lnTo>
                    <a:pt x="437" y="1394"/>
                  </a:lnTo>
                  <a:close/>
                  <a:moveTo>
                    <a:pt x="360" y="1354"/>
                  </a:moveTo>
                  <a:lnTo>
                    <a:pt x="360" y="1354"/>
                  </a:lnTo>
                  <a:lnTo>
                    <a:pt x="349" y="1371"/>
                  </a:lnTo>
                  <a:lnTo>
                    <a:pt x="334" y="1388"/>
                  </a:lnTo>
                  <a:lnTo>
                    <a:pt x="319" y="1403"/>
                  </a:lnTo>
                  <a:lnTo>
                    <a:pt x="301" y="1416"/>
                  </a:lnTo>
                  <a:lnTo>
                    <a:pt x="280" y="1427"/>
                  </a:lnTo>
                  <a:lnTo>
                    <a:pt x="260" y="1435"/>
                  </a:lnTo>
                  <a:lnTo>
                    <a:pt x="235" y="1440"/>
                  </a:lnTo>
                  <a:lnTo>
                    <a:pt x="211" y="1442"/>
                  </a:lnTo>
                  <a:lnTo>
                    <a:pt x="211" y="1442"/>
                  </a:lnTo>
                  <a:lnTo>
                    <a:pt x="202" y="1444"/>
                  </a:lnTo>
                  <a:lnTo>
                    <a:pt x="202" y="1444"/>
                  </a:lnTo>
                  <a:lnTo>
                    <a:pt x="176" y="1442"/>
                  </a:lnTo>
                  <a:lnTo>
                    <a:pt x="165" y="1438"/>
                  </a:lnTo>
                  <a:lnTo>
                    <a:pt x="153" y="1437"/>
                  </a:lnTo>
                  <a:lnTo>
                    <a:pt x="144" y="1431"/>
                  </a:lnTo>
                  <a:lnTo>
                    <a:pt x="137" y="1427"/>
                  </a:lnTo>
                  <a:lnTo>
                    <a:pt x="127" y="1420"/>
                  </a:lnTo>
                  <a:lnTo>
                    <a:pt x="122" y="1414"/>
                  </a:lnTo>
                  <a:lnTo>
                    <a:pt x="122" y="1414"/>
                  </a:lnTo>
                  <a:lnTo>
                    <a:pt x="107" y="1394"/>
                  </a:lnTo>
                  <a:lnTo>
                    <a:pt x="97" y="1373"/>
                  </a:lnTo>
                  <a:lnTo>
                    <a:pt x="92" y="1353"/>
                  </a:lnTo>
                  <a:lnTo>
                    <a:pt x="88" y="1332"/>
                  </a:lnTo>
                  <a:lnTo>
                    <a:pt x="88" y="1310"/>
                  </a:lnTo>
                  <a:lnTo>
                    <a:pt x="92" y="1289"/>
                  </a:lnTo>
                  <a:lnTo>
                    <a:pt x="99" y="1270"/>
                  </a:lnTo>
                  <a:lnTo>
                    <a:pt x="107" y="1250"/>
                  </a:lnTo>
                  <a:lnTo>
                    <a:pt x="118" y="1233"/>
                  </a:lnTo>
                  <a:lnTo>
                    <a:pt x="133" y="1216"/>
                  </a:lnTo>
                  <a:lnTo>
                    <a:pt x="148" y="1201"/>
                  </a:lnTo>
                  <a:lnTo>
                    <a:pt x="165" y="1190"/>
                  </a:lnTo>
                  <a:lnTo>
                    <a:pt x="183" y="1179"/>
                  </a:lnTo>
                  <a:lnTo>
                    <a:pt x="204" y="1172"/>
                  </a:lnTo>
                  <a:lnTo>
                    <a:pt x="226" y="1168"/>
                  </a:lnTo>
                  <a:lnTo>
                    <a:pt x="249" y="1166"/>
                  </a:lnTo>
                  <a:lnTo>
                    <a:pt x="249" y="1166"/>
                  </a:lnTo>
                  <a:lnTo>
                    <a:pt x="260" y="1166"/>
                  </a:lnTo>
                  <a:lnTo>
                    <a:pt x="273" y="1168"/>
                  </a:lnTo>
                  <a:lnTo>
                    <a:pt x="284" y="1170"/>
                  </a:lnTo>
                  <a:lnTo>
                    <a:pt x="299" y="1175"/>
                  </a:lnTo>
                  <a:lnTo>
                    <a:pt x="312" y="1181"/>
                  </a:lnTo>
                  <a:lnTo>
                    <a:pt x="323" y="1190"/>
                  </a:lnTo>
                  <a:lnTo>
                    <a:pt x="336" y="1201"/>
                  </a:lnTo>
                  <a:lnTo>
                    <a:pt x="347" y="1216"/>
                  </a:lnTo>
                  <a:lnTo>
                    <a:pt x="347" y="1216"/>
                  </a:lnTo>
                  <a:lnTo>
                    <a:pt x="357" y="1233"/>
                  </a:lnTo>
                  <a:lnTo>
                    <a:pt x="364" y="1250"/>
                  </a:lnTo>
                  <a:lnTo>
                    <a:pt x="370" y="1267"/>
                  </a:lnTo>
                  <a:lnTo>
                    <a:pt x="374" y="1285"/>
                  </a:lnTo>
                  <a:lnTo>
                    <a:pt x="374" y="1302"/>
                  </a:lnTo>
                  <a:lnTo>
                    <a:pt x="372" y="1319"/>
                  </a:lnTo>
                  <a:lnTo>
                    <a:pt x="366" y="1336"/>
                  </a:lnTo>
                  <a:lnTo>
                    <a:pt x="360" y="1354"/>
                  </a:lnTo>
                  <a:lnTo>
                    <a:pt x="360" y="1354"/>
                  </a:lnTo>
                  <a:close/>
                  <a:moveTo>
                    <a:pt x="1006" y="1642"/>
                  </a:moveTo>
                  <a:lnTo>
                    <a:pt x="1006" y="1642"/>
                  </a:lnTo>
                  <a:lnTo>
                    <a:pt x="987" y="1634"/>
                  </a:lnTo>
                  <a:lnTo>
                    <a:pt x="971" y="1625"/>
                  </a:lnTo>
                  <a:lnTo>
                    <a:pt x="956" y="1616"/>
                  </a:lnTo>
                  <a:lnTo>
                    <a:pt x="943" y="1603"/>
                  </a:lnTo>
                  <a:lnTo>
                    <a:pt x="933" y="1590"/>
                  </a:lnTo>
                  <a:lnTo>
                    <a:pt x="924" y="1575"/>
                  </a:lnTo>
                  <a:lnTo>
                    <a:pt x="917" y="1558"/>
                  </a:lnTo>
                  <a:lnTo>
                    <a:pt x="913" y="1539"/>
                  </a:lnTo>
                  <a:lnTo>
                    <a:pt x="913" y="1539"/>
                  </a:lnTo>
                  <a:lnTo>
                    <a:pt x="909" y="1519"/>
                  </a:lnTo>
                  <a:lnTo>
                    <a:pt x="909" y="1496"/>
                  </a:lnTo>
                  <a:lnTo>
                    <a:pt x="913" y="1476"/>
                  </a:lnTo>
                  <a:lnTo>
                    <a:pt x="920" y="1453"/>
                  </a:lnTo>
                  <a:lnTo>
                    <a:pt x="930" y="1433"/>
                  </a:lnTo>
                  <a:lnTo>
                    <a:pt x="943" y="1414"/>
                  </a:lnTo>
                  <a:lnTo>
                    <a:pt x="958" y="1395"/>
                  </a:lnTo>
                  <a:lnTo>
                    <a:pt x="974" y="1379"/>
                  </a:lnTo>
                  <a:lnTo>
                    <a:pt x="974" y="1379"/>
                  </a:lnTo>
                  <a:lnTo>
                    <a:pt x="987" y="1367"/>
                  </a:lnTo>
                  <a:lnTo>
                    <a:pt x="1002" y="1360"/>
                  </a:lnTo>
                  <a:lnTo>
                    <a:pt x="1015" y="1353"/>
                  </a:lnTo>
                  <a:lnTo>
                    <a:pt x="1028" y="1349"/>
                  </a:lnTo>
                  <a:lnTo>
                    <a:pt x="1042" y="1345"/>
                  </a:lnTo>
                  <a:lnTo>
                    <a:pt x="1055" y="1343"/>
                  </a:lnTo>
                  <a:lnTo>
                    <a:pt x="1077" y="1341"/>
                  </a:lnTo>
                  <a:lnTo>
                    <a:pt x="1077" y="1341"/>
                  </a:lnTo>
                  <a:lnTo>
                    <a:pt x="1101" y="1343"/>
                  </a:lnTo>
                  <a:lnTo>
                    <a:pt x="1126" y="1349"/>
                  </a:lnTo>
                  <a:lnTo>
                    <a:pt x="1148" y="1358"/>
                  </a:lnTo>
                  <a:lnTo>
                    <a:pt x="1168" y="1371"/>
                  </a:lnTo>
                  <a:lnTo>
                    <a:pt x="1178" y="1379"/>
                  </a:lnTo>
                  <a:lnTo>
                    <a:pt x="1187" y="1388"/>
                  </a:lnTo>
                  <a:lnTo>
                    <a:pt x="1195" y="1397"/>
                  </a:lnTo>
                  <a:lnTo>
                    <a:pt x="1202" y="1409"/>
                  </a:lnTo>
                  <a:lnTo>
                    <a:pt x="1208" y="1418"/>
                  </a:lnTo>
                  <a:lnTo>
                    <a:pt x="1211" y="1431"/>
                  </a:lnTo>
                  <a:lnTo>
                    <a:pt x="1215" y="1442"/>
                  </a:lnTo>
                  <a:lnTo>
                    <a:pt x="1217" y="1455"/>
                  </a:lnTo>
                  <a:lnTo>
                    <a:pt x="1217" y="1455"/>
                  </a:lnTo>
                  <a:lnTo>
                    <a:pt x="1217" y="1481"/>
                  </a:lnTo>
                  <a:lnTo>
                    <a:pt x="1215" y="1506"/>
                  </a:lnTo>
                  <a:lnTo>
                    <a:pt x="1213" y="1528"/>
                  </a:lnTo>
                  <a:lnTo>
                    <a:pt x="1208" y="1548"/>
                  </a:lnTo>
                  <a:lnTo>
                    <a:pt x="1202" y="1567"/>
                  </a:lnTo>
                  <a:lnTo>
                    <a:pt x="1195" y="1586"/>
                  </a:lnTo>
                  <a:lnTo>
                    <a:pt x="1183" y="1601"/>
                  </a:lnTo>
                  <a:lnTo>
                    <a:pt x="1172" y="1614"/>
                  </a:lnTo>
                  <a:lnTo>
                    <a:pt x="1172" y="1614"/>
                  </a:lnTo>
                  <a:lnTo>
                    <a:pt x="1163" y="1623"/>
                  </a:lnTo>
                  <a:lnTo>
                    <a:pt x="1153" y="1631"/>
                  </a:lnTo>
                  <a:lnTo>
                    <a:pt x="1142" y="1638"/>
                  </a:lnTo>
                  <a:lnTo>
                    <a:pt x="1131" y="1644"/>
                  </a:lnTo>
                  <a:lnTo>
                    <a:pt x="1118" y="1647"/>
                  </a:lnTo>
                  <a:lnTo>
                    <a:pt x="1105" y="1651"/>
                  </a:lnTo>
                  <a:lnTo>
                    <a:pt x="1090" y="1653"/>
                  </a:lnTo>
                  <a:lnTo>
                    <a:pt x="1075" y="1653"/>
                  </a:lnTo>
                  <a:lnTo>
                    <a:pt x="1075" y="1653"/>
                  </a:lnTo>
                  <a:lnTo>
                    <a:pt x="1058" y="1653"/>
                  </a:lnTo>
                  <a:lnTo>
                    <a:pt x="1042" y="1651"/>
                  </a:lnTo>
                  <a:lnTo>
                    <a:pt x="1025" y="1647"/>
                  </a:lnTo>
                  <a:lnTo>
                    <a:pt x="1006" y="1642"/>
                  </a:lnTo>
                  <a:lnTo>
                    <a:pt x="1006" y="1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5"/>
          <p:cNvCxnSpPr/>
          <p:nvPr/>
        </p:nvCxnSpPr>
        <p:spPr>
          <a:xfrm>
            <a:off x="4549363" y="2122700"/>
            <a:ext cx="9600" cy="169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p15"/>
          <p:cNvGrpSpPr/>
          <p:nvPr/>
        </p:nvGrpSpPr>
        <p:grpSpPr>
          <a:xfrm>
            <a:off x="5795343" y="2791339"/>
            <a:ext cx="1108049" cy="1426370"/>
            <a:chOff x="4156916" y="4995750"/>
            <a:chExt cx="1208473" cy="1555644"/>
          </a:xfrm>
        </p:grpSpPr>
        <p:sp>
          <p:nvSpPr>
            <p:cNvPr id="219" name="Google Shape;219;p15"/>
            <p:cNvSpPr/>
            <p:nvPr/>
          </p:nvSpPr>
          <p:spPr>
            <a:xfrm>
              <a:off x="4777915" y="4995750"/>
              <a:ext cx="587474" cy="478761"/>
            </a:xfrm>
            <a:custGeom>
              <a:rect b="b" l="l" r="r" t="t"/>
              <a:pathLst>
                <a:path extrusionOk="0" h="686" w="843">
                  <a:moveTo>
                    <a:pt x="730" y="552"/>
                  </a:moveTo>
                  <a:lnTo>
                    <a:pt x="730" y="55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61" y="524"/>
                  </a:lnTo>
                  <a:lnTo>
                    <a:pt x="761" y="524"/>
                  </a:lnTo>
                  <a:lnTo>
                    <a:pt x="780" y="504"/>
                  </a:lnTo>
                  <a:lnTo>
                    <a:pt x="780" y="504"/>
                  </a:lnTo>
                  <a:lnTo>
                    <a:pt x="783" y="501"/>
                  </a:lnTo>
                  <a:lnTo>
                    <a:pt x="783" y="501"/>
                  </a:lnTo>
                  <a:lnTo>
                    <a:pt x="784" y="498"/>
                  </a:lnTo>
                  <a:lnTo>
                    <a:pt x="784" y="498"/>
                  </a:lnTo>
                  <a:lnTo>
                    <a:pt x="794" y="485"/>
                  </a:lnTo>
                  <a:lnTo>
                    <a:pt x="794" y="485"/>
                  </a:lnTo>
                  <a:lnTo>
                    <a:pt x="809" y="462"/>
                  </a:lnTo>
                  <a:lnTo>
                    <a:pt x="809" y="462"/>
                  </a:lnTo>
                  <a:lnTo>
                    <a:pt x="816" y="449"/>
                  </a:lnTo>
                  <a:lnTo>
                    <a:pt x="816" y="449"/>
                  </a:lnTo>
                  <a:lnTo>
                    <a:pt x="819" y="443"/>
                  </a:lnTo>
                  <a:lnTo>
                    <a:pt x="819" y="443"/>
                  </a:lnTo>
                  <a:lnTo>
                    <a:pt x="820" y="440"/>
                  </a:lnTo>
                  <a:lnTo>
                    <a:pt x="820" y="440"/>
                  </a:lnTo>
                  <a:lnTo>
                    <a:pt x="830" y="412"/>
                  </a:lnTo>
                  <a:lnTo>
                    <a:pt x="838" y="383"/>
                  </a:lnTo>
                  <a:lnTo>
                    <a:pt x="838" y="383"/>
                  </a:lnTo>
                  <a:lnTo>
                    <a:pt x="839" y="376"/>
                  </a:lnTo>
                  <a:lnTo>
                    <a:pt x="839" y="376"/>
                  </a:lnTo>
                  <a:lnTo>
                    <a:pt x="839" y="373"/>
                  </a:lnTo>
                  <a:lnTo>
                    <a:pt x="839" y="373"/>
                  </a:lnTo>
                  <a:lnTo>
                    <a:pt x="840" y="360"/>
                  </a:lnTo>
                  <a:lnTo>
                    <a:pt x="840" y="360"/>
                  </a:lnTo>
                  <a:lnTo>
                    <a:pt x="842" y="343"/>
                  </a:lnTo>
                  <a:lnTo>
                    <a:pt x="843" y="326"/>
                  </a:lnTo>
                  <a:lnTo>
                    <a:pt x="843" y="326"/>
                  </a:lnTo>
                  <a:lnTo>
                    <a:pt x="842" y="298"/>
                  </a:lnTo>
                  <a:lnTo>
                    <a:pt x="842" y="298"/>
                  </a:lnTo>
                  <a:lnTo>
                    <a:pt x="842" y="295"/>
                  </a:lnTo>
                  <a:lnTo>
                    <a:pt x="842" y="295"/>
                  </a:lnTo>
                  <a:lnTo>
                    <a:pt x="840" y="293"/>
                  </a:lnTo>
                  <a:lnTo>
                    <a:pt x="840" y="293"/>
                  </a:lnTo>
                  <a:lnTo>
                    <a:pt x="839" y="281"/>
                  </a:lnTo>
                  <a:lnTo>
                    <a:pt x="839" y="281"/>
                  </a:lnTo>
                  <a:lnTo>
                    <a:pt x="839" y="278"/>
                  </a:lnTo>
                  <a:lnTo>
                    <a:pt x="839" y="278"/>
                  </a:lnTo>
                  <a:lnTo>
                    <a:pt x="832" y="252"/>
                  </a:lnTo>
                  <a:lnTo>
                    <a:pt x="823" y="226"/>
                  </a:lnTo>
                  <a:lnTo>
                    <a:pt x="823" y="226"/>
                  </a:lnTo>
                  <a:lnTo>
                    <a:pt x="822" y="221"/>
                  </a:lnTo>
                  <a:lnTo>
                    <a:pt x="822" y="221"/>
                  </a:lnTo>
                  <a:lnTo>
                    <a:pt x="816" y="209"/>
                  </a:lnTo>
                  <a:lnTo>
                    <a:pt x="816" y="209"/>
                  </a:lnTo>
                  <a:lnTo>
                    <a:pt x="803" y="185"/>
                  </a:lnTo>
                  <a:lnTo>
                    <a:pt x="803" y="185"/>
                  </a:lnTo>
                  <a:lnTo>
                    <a:pt x="789" y="163"/>
                  </a:lnTo>
                  <a:lnTo>
                    <a:pt x="789" y="163"/>
                  </a:lnTo>
                  <a:lnTo>
                    <a:pt x="786" y="160"/>
                  </a:lnTo>
                  <a:lnTo>
                    <a:pt x="786" y="160"/>
                  </a:lnTo>
                  <a:lnTo>
                    <a:pt x="784" y="158"/>
                  </a:lnTo>
                  <a:lnTo>
                    <a:pt x="784" y="158"/>
                  </a:lnTo>
                  <a:lnTo>
                    <a:pt x="774" y="146"/>
                  </a:lnTo>
                  <a:lnTo>
                    <a:pt x="774" y="146"/>
                  </a:lnTo>
                  <a:lnTo>
                    <a:pt x="756" y="126"/>
                  </a:lnTo>
                  <a:lnTo>
                    <a:pt x="736" y="106"/>
                  </a:lnTo>
                  <a:lnTo>
                    <a:pt x="736" y="106"/>
                  </a:lnTo>
                  <a:lnTo>
                    <a:pt x="725" y="97"/>
                  </a:lnTo>
                  <a:lnTo>
                    <a:pt x="725" y="97"/>
                  </a:lnTo>
                  <a:lnTo>
                    <a:pt x="724" y="97"/>
                  </a:lnTo>
                  <a:lnTo>
                    <a:pt x="724" y="97"/>
                  </a:lnTo>
                  <a:lnTo>
                    <a:pt x="720" y="93"/>
                  </a:lnTo>
                  <a:lnTo>
                    <a:pt x="720" y="93"/>
                  </a:lnTo>
                  <a:lnTo>
                    <a:pt x="695" y="76"/>
                  </a:lnTo>
                  <a:lnTo>
                    <a:pt x="695" y="76"/>
                  </a:lnTo>
                  <a:lnTo>
                    <a:pt x="669" y="60"/>
                  </a:lnTo>
                  <a:lnTo>
                    <a:pt x="644" y="47"/>
                  </a:lnTo>
                  <a:lnTo>
                    <a:pt x="644" y="47"/>
                  </a:lnTo>
                  <a:lnTo>
                    <a:pt x="631" y="41"/>
                  </a:lnTo>
                  <a:lnTo>
                    <a:pt x="631" y="41"/>
                  </a:lnTo>
                  <a:lnTo>
                    <a:pt x="629" y="40"/>
                  </a:lnTo>
                  <a:lnTo>
                    <a:pt x="629" y="40"/>
                  </a:lnTo>
                  <a:lnTo>
                    <a:pt x="624" y="37"/>
                  </a:lnTo>
                  <a:lnTo>
                    <a:pt x="624" y="37"/>
                  </a:lnTo>
                  <a:lnTo>
                    <a:pt x="593" y="27"/>
                  </a:lnTo>
                  <a:lnTo>
                    <a:pt x="593" y="27"/>
                  </a:lnTo>
                  <a:lnTo>
                    <a:pt x="563" y="17"/>
                  </a:lnTo>
                  <a:lnTo>
                    <a:pt x="532" y="10"/>
                  </a:lnTo>
                  <a:lnTo>
                    <a:pt x="532" y="10"/>
                  </a:lnTo>
                  <a:lnTo>
                    <a:pt x="517" y="7"/>
                  </a:lnTo>
                  <a:lnTo>
                    <a:pt x="517" y="7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41" y="0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381" y="1"/>
                  </a:lnTo>
                  <a:lnTo>
                    <a:pt x="381" y="1"/>
                  </a:lnTo>
                  <a:lnTo>
                    <a:pt x="366" y="2"/>
                  </a:lnTo>
                  <a:lnTo>
                    <a:pt x="366" y="2"/>
                  </a:lnTo>
                  <a:lnTo>
                    <a:pt x="364" y="2"/>
                  </a:lnTo>
                  <a:lnTo>
                    <a:pt x="364" y="2"/>
                  </a:lnTo>
                  <a:lnTo>
                    <a:pt x="358" y="4"/>
                  </a:lnTo>
                  <a:lnTo>
                    <a:pt x="358" y="4"/>
                  </a:lnTo>
                  <a:lnTo>
                    <a:pt x="329" y="8"/>
                  </a:lnTo>
                  <a:lnTo>
                    <a:pt x="300" y="14"/>
                  </a:lnTo>
                  <a:lnTo>
                    <a:pt x="300" y="14"/>
                  </a:lnTo>
                  <a:lnTo>
                    <a:pt x="277" y="21"/>
                  </a:lnTo>
                  <a:lnTo>
                    <a:pt x="254" y="27"/>
                  </a:lnTo>
                  <a:lnTo>
                    <a:pt x="254" y="27"/>
                  </a:lnTo>
                  <a:lnTo>
                    <a:pt x="243" y="31"/>
                  </a:lnTo>
                  <a:lnTo>
                    <a:pt x="243" y="31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62" y="69"/>
                  </a:lnTo>
                  <a:lnTo>
                    <a:pt x="132" y="89"/>
                  </a:lnTo>
                  <a:lnTo>
                    <a:pt x="132" y="89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96" y="117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73" y="143"/>
                  </a:lnTo>
                  <a:lnTo>
                    <a:pt x="73" y="143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5" y="152"/>
                  </a:lnTo>
                  <a:lnTo>
                    <a:pt x="65" y="152"/>
                  </a:lnTo>
                  <a:lnTo>
                    <a:pt x="55" y="16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6" y="199"/>
                  </a:lnTo>
                  <a:lnTo>
                    <a:pt x="36" y="199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9" y="212"/>
                  </a:lnTo>
                  <a:lnTo>
                    <a:pt x="29" y="212"/>
                  </a:lnTo>
                  <a:lnTo>
                    <a:pt x="23" y="228"/>
                  </a:lnTo>
                  <a:lnTo>
                    <a:pt x="17" y="247"/>
                  </a:lnTo>
                  <a:lnTo>
                    <a:pt x="17" y="247"/>
                  </a:lnTo>
                  <a:lnTo>
                    <a:pt x="9" y="277"/>
                  </a:lnTo>
                  <a:lnTo>
                    <a:pt x="9" y="277"/>
                  </a:lnTo>
                  <a:lnTo>
                    <a:pt x="6" y="293"/>
                  </a:lnTo>
                  <a:lnTo>
                    <a:pt x="6" y="293"/>
                  </a:lnTo>
                  <a:lnTo>
                    <a:pt x="4" y="300"/>
                  </a:lnTo>
                  <a:lnTo>
                    <a:pt x="4" y="300"/>
                  </a:lnTo>
                  <a:lnTo>
                    <a:pt x="4" y="301"/>
                  </a:lnTo>
                  <a:lnTo>
                    <a:pt x="4" y="301"/>
                  </a:lnTo>
                  <a:lnTo>
                    <a:pt x="3" y="304"/>
                  </a:lnTo>
                  <a:lnTo>
                    <a:pt x="3" y="304"/>
                  </a:lnTo>
                  <a:lnTo>
                    <a:pt x="0" y="336"/>
                  </a:lnTo>
                  <a:lnTo>
                    <a:pt x="2" y="369"/>
                  </a:lnTo>
                  <a:lnTo>
                    <a:pt x="2" y="369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4" y="393"/>
                  </a:lnTo>
                  <a:lnTo>
                    <a:pt x="4" y="393"/>
                  </a:lnTo>
                  <a:lnTo>
                    <a:pt x="9" y="412"/>
                  </a:lnTo>
                  <a:lnTo>
                    <a:pt x="14" y="429"/>
                  </a:lnTo>
                  <a:lnTo>
                    <a:pt x="14" y="429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5"/>
                  </a:lnTo>
                  <a:lnTo>
                    <a:pt x="24" y="455"/>
                  </a:lnTo>
                  <a:lnTo>
                    <a:pt x="33" y="473"/>
                  </a:lnTo>
                  <a:lnTo>
                    <a:pt x="45" y="492"/>
                  </a:lnTo>
                  <a:lnTo>
                    <a:pt x="45" y="492"/>
                  </a:lnTo>
                  <a:lnTo>
                    <a:pt x="65" y="522"/>
                  </a:lnTo>
                  <a:lnTo>
                    <a:pt x="75" y="538"/>
                  </a:lnTo>
                  <a:lnTo>
                    <a:pt x="83" y="554"/>
                  </a:lnTo>
                  <a:lnTo>
                    <a:pt x="83" y="554"/>
                  </a:lnTo>
                  <a:lnTo>
                    <a:pt x="91" y="568"/>
                  </a:lnTo>
                  <a:lnTo>
                    <a:pt x="96" y="583"/>
                  </a:lnTo>
                  <a:lnTo>
                    <a:pt x="99" y="598"/>
                  </a:lnTo>
                  <a:lnTo>
                    <a:pt x="102" y="614"/>
                  </a:lnTo>
                  <a:lnTo>
                    <a:pt x="102" y="614"/>
                  </a:lnTo>
                  <a:lnTo>
                    <a:pt x="102" y="623"/>
                  </a:lnTo>
                  <a:lnTo>
                    <a:pt x="102" y="633"/>
                  </a:lnTo>
                  <a:lnTo>
                    <a:pt x="99" y="652"/>
                  </a:lnTo>
                  <a:lnTo>
                    <a:pt x="95" y="669"/>
                  </a:lnTo>
                  <a:lnTo>
                    <a:pt x="88" y="686"/>
                  </a:lnTo>
                  <a:lnTo>
                    <a:pt x="88" y="686"/>
                  </a:lnTo>
                  <a:lnTo>
                    <a:pt x="89" y="686"/>
                  </a:lnTo>
                  <a:lnTo>
                    <a:pt x="89" y="686"/>
                  </a:lnTo>
                  <a:lnTo>
                    <a:pt x="93" y="685"/>
                  </a:lnTo>
                  <a:lnTo>
                    <a:pt x="93" y="685"/>
                  </a:lnTo>
                  <a:lnTo>
                    <a:pt x="106" y="679"/>
                  </a:lnTo>
                  <a:lnTo>
                    <a:pt x="106" y="679"/>
                  </a:lnTo>
                  <a:lnTo>
                    <a:pt x="131" y="666"/>
                  </a:lnTo>
                  <a:lnTo>
                    <a:pt x="131" y="666"/>
                  </a:lnTo>
                  <a:lnTo>
                    <a:pt x="154" y="652"/>
                  </a:lnTo>
                  <a:lnTo>
                    <a:pt x="177" y="636"/>
                  </a:lnTo>
                  <a:lnTo>
                    <a:pt x="177" y="636"/>
                  </a:lnTo>
                  <a:lnTo>
                    <a:pt x="200" y="620"/>
                  </a:lnTo>
                  <a:lnTo>
                    <a:pt x="200" y="620"/>
                  </a:lnTo>
                  <a:lnTo>
                    <a:pt x="205" y="617"/>
                  </a:lnTo>
                  <a:lnTo>
                    <a:pt x="211" y="614"/>
                  </a:lnTo>
                  <a:lnTo>
                    <a:pt x="217" y="614"/>
                  </a:lnTo>
                  <a:lnTo>
                    <a:pt x="223" y="614"/>
                  </a:lnTo>
                  <a:lnTo>
                    <a:pt x="236" y="617"/>
                  </a:lnTo>
                  <a:lnTo>
                    <a:pt x="247" y="621"/>
                  </a:lnTo>
                  <a:lnTo>
                    <a:pt x="247" y="621"/>
                  </a:lnTo>
                  <a:lnTo>
                    <a:pt x="277" y="629"/>
                  </a:lnTo>
                  <a:lnTo>
                    <a:pt x="307" y="634"/>
                  </a:lnTo>
                  <a:lnTo>
                    <a:pt x="307" y="634"/>
                  </a:lnTo>
                  <a:lnTo>
                    <a:pt x="323" y="637"/>
                  </a:lnTo>
                  <a:lnTo>
                    <a:pt x="323" y="637"/>
                  </a:lnTo>
                  <a:lnTo>
                    <a:pt x="330" y="639"/>
                  </a:lnTo>
                  <a:lnTo>
                    <a:pt x="330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68" y="643"/>
                  </a:lnTo>
                  <a:lnTo>
                    <a:pt x="368" y="643"/>
                  </a:lnTo>
                  <a:lnTo>
                    <a:pt x="404" y="646"/>
                  </a:lnTo>
                  <a:lnTo>
                    <a:pt x="440" y="647"/>
                  </a:lnTo>
                  <a:lnTo>
                    <a:pt x="440" y="647"/>
                  </a:lnTo>
                  <a:lnTo>
                    <a:pt x="476" y="647"/>
                  </a:lnTo>
                  <a:lnTo>
                    <a:pt x="476" y="647"/>
                  </a:lnTo>
                  <a:lnTo>
                    <a:pt x="493" y="646"/>
                  </a:lnTo>
                  <a:lnTo>
                    <a:pt x="493" y="646"/>
                  </a:lnTo>
                  <a:lnTo>
                    <a:pt x="501" y="644"/>
                  </a:lnTo>
                  <a:lnTo>
                    <a:pt x="501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42" y="639"/>
                  </a:lnTo>
                  <a:lnTo>
                    <a:pt x="576" y="630"/>
                  </a:lnTo>
                  <a:lnTo>
                    <a:pt x="576" y="630"/>
                  </a:lnTo>
                  <a:lnTo>
                    <a:pt x="602" y="621"/>
                  </a:lnTo>
                  <a:lnTo>
                    <a:pt x="602" y="621"/>
                  </a:lnTo>
                  <a:lnTo>
                    <a:pt x="615" y="617"/>
                  </a:lnTo>
                  <a:lnTo>
                    <a:pt x="615" y="617"/>
                  </a:lnTo>
                  <a:lnTo>
                    <a:pt x="618" y="616"/>
                  </a:lnTo>
                  <a:lnTo>
                    <a:pt x="618" y="616"/>
                  </a:lnTo>
                  <a:lnTo>
                    <a:pt x="624" y="613"/>
                  </a:lnTo>
                  <a:lnTo>
                    <a:pt x="624" y="613"/>
                  </a:lnTo>
                  <a:lnTo>
                    <a:pt x="649" y="601"/>
                  </a:lnTo>
                  <a:lnTo>
                    <a:pt x="674" y="588"/>
                  </a:lnTo>
                  <a:lnTo>
                    <a:pt x="698" y="574"/>
                  </a:lnTo>
                  <a:lnTo>
                    <a:pt x="721" y="558"/>
                  </a:lnTo>
                  <a:lnTo>
                    <a:pt x="721" y="558"/>
                  </a:lnTo>
                  <a:lnTo>
                    <a:pt x="730" y="552"/>
                  </a:lnTo>
                  <a:lnTo>
                    <a:pt x="730" y="5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p15"/>
            <p:cNvGrpSpPr/>
            <p:nvPr/>
          </p:nvGrpSpPr>
          <p:grpSpPr>
            <a:xfrm>
              <a:off x="4156916" y="5447528"/>
              <a:ext cx="687828" cy="1103865"/>
              <a:chOff x="4156916" y="5447528"/>
              <a:chExt cx="687828" cy="1103865"/>
            </a:xfrm>
          </p:grpSpPr>
          <p:sp>
            <p:nvSpPr>
              <p:cNvPr id="221" name="Google Shape;221;p15"/>
              <p:cNvSpPr/>
              <p:nvPr/>
            </p:nvSpPr>
            <p:spPr>
              <a:xfrm>
                <a:off x="4177822" y="5468435"/>
                <a:ext cx="643922" cy="1057872"/>
              </a:xfrm>
              <a:custGeom>
                <a:rect b="b" l="l" r="r" t="t"/>
                <a:pathLst>
                  <a:path extrusionOk="0" h="1517" w="926">
                    <a:moveTo>
                      <a:pt x="687" y="849"/>
                    </a:moveTo>
                    <a:lnTo>
                      <a:pt x="643" y="803"/>
                    </a:lnTo>
                    <a:lnTo>
                      <a:pt x="643" y="803"/>
                    </a:lnTo>
                    <a:lnTo>
                      <a:pt x="677" y="793"/>
                    </a:lnTo>
                    <a:lnTo>
                      <a:pt x="710" y="780"/>
                    </a:lnTo>
                    <a:lnTo>
                      <a:pt x="739" y="764"/>
                    </a:lnTo>
                    <a:lnTo>
                      <a:pt x="768" y="747"/>
                    </a:lnTo>
                    <a:lnTo>
                      <a:pt x="792" y="728"/>
                    </a:lnTo>
                    <a:lnTo>
                      <a:pt x="816" y="707"/>
                    </a:lnTo>
                    <a:lnTo>
                      <a:pt x="837" y="684"/>
                    </a:lnTo>
                    <a:lnTo>
                      <a:pt x="855" y="658"/>
                    </a:lnTo>
                    <a:lnTo>
                      <a:pt x="872" y="632"/>
                    </a:lnTo>
                    <a:lnTo>
                      <a:pt x="887" y="604"/>
                    </a:lnTo>
                    <a:lnTo>
                      <a:pt x="898" y="573"/>
                    </a:lnTo>
                    <a:lnTo>
                      <a:pt x="908" y="543"/>
                    </a:lnTo>
                    <a:lnTo>
                      <a:pt x="916" y="512"/>
                    </a:lnTo>
                    <a:lnTo>
                      <a:pt x="921" y="479"/>
                    </a:lnTo>
                    <a:lnTo>
                      <a:pt x="924" y="444"/>
                    </a:lnTo>
                    <a:lnTo>
                      <a:pt x="926" y="410"/>
                    </a:lnTo>
                    <a:lnTo>
                      <a:pt x="926" y="410"/>
                    </a:lnTo>
                    <a:lnTo>
                      <a:pt x="926" y="388"/>
                    </a:lnTo>
                    <a:lnTo>
                      <a:pt x="924" y="368"/>
                    </a:lnTo>
                    <a:lnTo>
                      <a:pt x="921" y="346"/>
                    </a:lnTo>
                    <a:lnTo>
                      <a:pt x="918" y="326"/>
                    </a:lnTo>
                    <a:lnTo>
                      <a:pt x="914" y="308"/>
                    </a:lnTo>
                    <a:lnTo>
                      <a:pt x="910" y="288"/>
                    </a:lnTo>
                    <a:lnTo>
                      <a:pt x="904" y="269"/>
                    </a:lnTo>
                    <a:lnTo>
                      <a:pt x="897" y="250"/>
                    </a:lnTo>
                    <a:lnTo>
                      <a:pt x="890" y="232"/>
                    </a:lnTo>
                    <a:lnTo>
                      <a:pt x="882" y="214"/>
                    </a:lnTo>
                    <a:lnTo>
                      <a:pt x="872" y="197"/>
                    </a:lnTo>
                    <a:lnTo>
                      <a:pt x="864" y="181"/>
                    </a:lnTo>
                    <a:lnTo>
                      <a:pt x="852" y="164"/>
                    </a:lnTo>
                    <a:lnTo>
                      <a:pt x="841" y="150"/>
                    </a:lnTo>
                    <a:lnTo>
                      <a:pt x="829" y="134"/>
                    </a:lnTo>
                    <a:lnTo>
                      <a:pt x="816" y="120"/>
                    </a:lnTo>
                    <a:lnTo>
                      <a:pt x="803" y="107"/>
                    </a:lnTo>
                    <a:lnTo>
                      <a:pt x="789" y="94"/>
                    </a:lnTo>
                    <a:lnTo>
                      <a:pt x="773" y="82"/>
                    </a:lnTo>
                    <a:lnTo>
                      <a:pt x="758" y="71"/>
                    </a:lnTo>
                    <a:lnTo>
                      <a:pt x="742" y="59"/>
                    </a:lnTo>
                    <a:lnTo>
                      <a:pt x="724" y="49"/>
                    </a:lnTo>
                    <a:lnTo>
                      <a:pt x="706" y="41"/>
                    </a:lnTo>
                    <a:lnTo>
                      <a:pt x="687" y="32"/>
                    </a:lnTo>
                    <a:lnTo>
                      <a:pt x="668" y="25"/>
                    </a:lnTo>
                    <a:lnTo>
                      <a:pt x="648" y="19"/>
                    </a:lnTo>
                    <a:lnTo>
                      <a:pt x="628" y="13"/>
                    </a:lnTo>
                    <a:lnTo>
                      <a:pt x="607" y="9"/>
                    </a:lnTo>
                    <a:lnTo>
                      <a:pt x="585" y="5"/>
                    </a:lnTo>
                    <a:lnTo>
                      <a:pt x="564" y="3"/>
                    </a:lnTo>
                    <a:lnTo>
                      <a:pt x="541" y="0"/>
                    </a:lnTo>
                    <a:lnTo>
                      <a:pt x="516" y="0"/>
                    </a:lnTo>
                    <a:lnTo>
                      <a:pt x="516" y="0"/>
                    </a:lnTo>
                    <a:lnTo>
                      <a:pt x="496" y="0"/>
                    </a:lnTo>
                    <a:lnTo>
                      <a:pt x="475" y="3"/>
                    </a:lnTo>
                    <a:lnTo>
                      <a:pt x="454" y="6"/>
                    </a:lnTo>
                    <a:lnTo>
                      <a:pt x="433" y="9"/>
                    </a:lnTo>
                    <a:lnTo>
                      <a:pt x="413" y="15"/>
                    </a:lnTo>
                    <a:lnTo>
                      <a:pt x="393" y="21"/>
                    </a:lnTo>
                    <a:lnTo>
                      <a:pt x="374" y="28"/>
                    </a:lnTo>
                    <a:lnTo>
                      <a:pt x="354" y="35"/>
                    </a:lnTo>
                    <a:lnTo>
                      <a:pt x="335" y="44"/>
                    </a:lnTo>
                    <a:lnTo>
                      <a:pt x="317" y="54"/>
                    </a:lnTo>
                    <a:lnTo>
                      <a:pt x="298" y="64"/>
                    </a:lnTo>
                    <a:lnTo>
                      <a:pt x="281" y="75"/>
                    </a:lnTo>
                    <a:lnTo>
                      <a:pt x="263" y="87"/>
                    </a:lnTo>
                    <a:lnTo>
                      <a:pt x="248" y="100"/>
                    </a:lnTo>
                    <a:lnTo>
                      <a:pt x="232" y="112"/>
                    </a:lnTo>
                    <a:lnTo>
                      <a:pt x="216" y="127"/>
                    </a:lnTo>
                    <a:lnTo>
                      <a:pt x="202" y="143"/>
                    </a:lnTo>
                    <a:lnTo>
                      <a:pt x="187" y="157"/>
                    </a:lnTo>
                    <a:lnTo>
                      <a:pt x="174" y="174"/>
                    </a:lnTo>
                    <a:lnTo>
                      <a:pt x="161" y="190"/>
                    </a:lnTo>
                    <a:lnTo>
                      <a:pt x="150" y="207"/>
                    </a:lnTo>
                    <a:lnTo>
                      <a:pt x="140" y="224"/>
                    </a:lnTo>
                    <a:lnTo>
                      <a:pt x="130" y="243"/>
                    </a:lnTo>
                    <a:lnTo>
                      <a:pt x="121" y="262"/>
                    </a:lnTo>
                    <a:lnTo>
                      <a:pt x="113" y="280"/>
                    </a:lnTo>
                    <a:lnTo>
                      <a:pt x="105" y="301"/>
                    </a:lnTo>
                    <a:lnTo>
                      <a:pt x="100" y="321"/>
                    </a:lnTo>
                    <a:lnTo>
                      <a:pt x="94" y="341"/>
                    </a:lnTo>
                    <a:lnTo>
                      <a:pt x="90" y="361"/>
                    </a:lnTo>
                    <a:lnTo>
                      <a:pt x="87" y="381"/>
                    </a:lnTo>
                    <a:lnTo>
                      <a:pt x="85" y="402"/>
                    </a:lnTo>
                    <a:lnTo>
                      <a:pt x="85" y="423"/>
                    </a:lnTo>
                    <a:lnTo>
                      <a:pt x="85" y="423"/>
                    </a:lnTo>
                    <a:lnTo>
                      <a:pt x="85" y="446"/>
                    </a:lnTo>
                    <a:lnTo>
                      <a:pt x="88" y="467"/>
                    </a:lnTo>
                    <a:lnTo>
                      <a:pt x="91" y="489"/>
                    </a:lnTo>
                    <a:lnTo>
                      <a:pt x="95" y="509"/>
                    </a:lnTo>
                    <a:lnTo>
                      <a:pt x="101" y="530"/>
                    </a:lnTo>
                    <a:lnTo>
                      <a:pt x="108" y="550"/>
                    </a:lnTo>
                    <a:lnTo>
                      <a:pt x="115" y="569"/>
                    </a:lnTo>
                    <a:lnTo>
                      <a:pt x="124" y="588"/>
                    </a:lnTo>
                    <a:lnTo>
                      <a:pt x="134" y="606"/>
                    </a:lnTo>
                    <a:lnTo>
                      <a:pt x="146" y="624"/>
                    </a:lnTo>
                    <a:lnTo>
                      <a:pt x="157" y="641"/>
                    </a:lnTo>
                    <a:lnTo>
                      <a:pt x="170" y="658"/>
                    </a:lnTo>
                    <a:lnTo>
                      <a:pt x="184" y="674"/>
                    </a:lnTo>
                    <a:lnTo>
                      <a:pt x="199" y="688"/>
                    </a:lnTo>
                    <a:lnTo>
                      <a:pt x="215" y="703"/>
                    </a:lnTo>
                    <a:lnTo>
                      <a:pt x="230" y="717"/>
                    </a:lnTo>
                    <a:lnTo>
                      <a:pt x="230" y="717"/>
                    </a:lnTo>
                    <a:lnTo>
                      <a:pt x="199" y="739"/>
                    </a:lnTo>
                    <a:lnTo>
                      <a:pt x="180" y="754"/>
                    </a:lnTo>
                    <a:lnTo>
                      <a:pt x="158" y="773"/>
                    </a:lnTo>
                    <a:lnTo>
                      <a:pt x="136" y="795"/>
                    </a:lnTo>
                    <a:lnTo>
                      <a:pt x="113" y="819"/>
                    </a:lnTo>
                    <a:lnTo>
                      <a:pt x="91" y="846"/>
                    </a:lnTo>
                    <a:lnTo>
                      <a:pt x="69" y="876"/>
                    </a:lnTo>
                    <a:lnTo>
                      <a:pt x="49" y="909"/>
                    </a:lnTo>
                    <a:lnTo>
                      <a:pt x="41" y="927"/>
                    </a:lnTo>
                    <a:lnTo>
                      <a:pt x="32" y="945"/>
                    </a:lnTo>
                    <a:lnTo>
                      <a:pt x="25" y="964"/>
                    </a:lnTo>
                    <a:lnTo>
                      <a:pt x="18" y="984"/>
                    </a:lnTo>
                    <a:lnTo>
                      <a:pt x="12" y="1004"/>
                    </a:lnTo>
                    <a:lnTo>
                      <a:pt x="8" y="1024"/>
                    </a:lnTo>
                    <a:lnTo>
                      <a:pt x="3" y="1047"/>
                    </a:lnTo>
                    <a:lnTo>
                      <a:pt x="0" y="1069"/>
                    </a:lnTo>
                    <a:lnTo>
                      <a:pt x="0" y="1092"/>
                    </a:lnTo>
                    <a:lnTo>
                      <a:pt x="0" y="1116"/>
                    </a:lnTo>
                    <a:lnTo>
                      <a:pt x="0" y="1141"/>
                    </a:lnTo>
                    <a:lnTo>
                      <a:pt x="5" y="1166"/>
                    </a:lnTo>
                    <a:lnTo>
                      <a:pt x="9" y="1192"/>
                    </a:lnTo>
                    <a:lnTo>
                      <a:pt x="15" y="1218"/>
                    </a:lnTo>
                    <a:lnTo>
                      <a:pt x="15" y="1218"/>
                    </a:lnTo>
                    <a:lnTo>
                      <a:pt x="18" y="1228"/>
                    </a:lnTo>
                    <a:lnTo>
                      <a:pt x="28" y="1254"/>
                    </a:lnTo>
                    <a:lnTo>
                      <a:pt x="35" y="1273"/>
                    </a:lnTo>
                    <a:lnTo>
                      <a:pt x="46" y="1291"/>
                    </a:lnTo>
                    <a:lnTo>
                      <a:pt x="59" y="1313"/>
                    </a:lnTo>
                    <a:lnTo>
                      <a:pt x="75" y="1334"/>
                    </a:lnTo>
                    <a:lnTo>
                      <a:pt x="94" y="1357"/>
                    </a:lnTo>
                    <a:lnTo>
                      <a:pt x="115" y="1379"/>
                    </a:lnTo>
                    <a:lnTo>
                      <a:pt x="140" y="1399"/>
                    </a:lnTo>
                    <a:lnTo>
                      <a:pt x="154" y="1409"/>
                    </a:lnTo>
                    <a:lnTo>
                      <a:pt x="169" y="1418"/>
                    </a:lnTo>
                    <a:lnTo>
                      <a:pt x="184" y="1426"/>
                    </a:lnTo>
                    <a:lnTo>
                      <a:pt x="202" y="1435"/>
                    </a:lnTo>
                    <a:lnTo>
                      <a:pt x="219" y="1441"/>
                    </a:lnTo>
                    <a:lnTo>
                      <a:pt x="238" y="1448"/>
                    </a:lnTo>
                    <a:lnTo>
                      <a:pt x="258" y="1452"/>
                    </a:lnTo>
                    <a:lnTo>
                      <a:pt x="278" y="1456"/>
                    </a:lnTo>
                    <a:lnTo>
                      <a:pt x="299" y="1459"/>
                    </a:lnTo>
                    <a:lnTo>
                      <a:pt x="322" y="1462"/>
                    </a:lnTo>
                    <a:lnTo>
                      <a:pt x="322" y="1462"/>
                    </a:lnTo>
                    <a:lnTo>
                      <a:pt x="321" y="1465"/>
                    </a:lnTo>
                    <a:lnTo>
                      <a:pt x="321" y="1469"/>
                    </a:lnTo>
                    <a:lnTo>
                      <a:pt x="322" y="1475"/>
                    </a:lnTo>
                    <a:lnTo>
                      <a:pt x="324" y="1481"/>
                    </a:lnTo>
                    <a:lnTo>
                      <a:pt x="329" y="1487"/>
                    </a:lnTo>
                    <a:lnTo>
                      <a:pt x="338" y="1494"/>
                    </a:lnTo>
                    <a:lnTo>
                      <a:pt x="351" y="1500"/>
                    </a:lnTo>
                    <a:lnTo>
                      <a:pt x="368" y="1505"/>
                    </a:lnTo>
                    <a:lnTo>
                      <a:pt x="391" y="1511"/>
                    </a:lnTo>
                    <a:lnTo>
                      <a:pt x="421" y="1514"/>
                    </a:lnTo>
                    <a:lnTo>
                      <a:pt x="457" y="1517"/>
                    </a:lnTo>
                    <a:lnTo>
                      <a:pt x="502" y="1517"/>
                    </a:lnTo>
                    <a:lnTo>
                      <a:pt x="555" y="1515"/>
                    </a:lnTo>
                    <a:lnTo>
                      <a:pt x="617" y="1511"/>
                    </a:lnTo>
                    <a:lnTo>
                      <a:pt x="689" y="1504"/>
                    </a:lnTo>
                    <a:lnTo>
                      <a:pt x="689" y="1504"/>
                    </a:lnTo>
                    <a:lnTo>
                      <a:pt x="696" y="1504"/>
                    </a:lnTo>
                    <a:lnTo>
                      <a:pt x="714" y="1504"/>
                    </a:lnTo>
                    <a:lnTo>
                      <a:pt x="742" y="1502"/>
                    </a:lnTo>
                    <a:lnTo>
                      <a:pt x="756" y="1501"/>
                    </a:lnTo>
                    <a:lnTo>
                      <a:pt x="772" y="1497"/>
                    </a:lnTo>
                    <a:lnTo>
                      <a:pt x="786" y="1494"/>
                    </a:lnTo>
                    <a:lnTo>
                      <a:pt x="801" y="1488"/>
                    </a:lnTo>
                    <a:lnTo>
                      <a:pt x="814" y="1481"/>
                    </a:lnTo>
                    <a:lnTo>
                      <a:pt x="824" y="1472"/>
                    </a:lnTo>
                    <a:lnTo>
                      <a:pt x="832" y="1461"/>
                    </a:lnTo>
                    <a:lnTo>
                      <a:pt x="837" y="1455"/>
                    </a:lnTo>
                    <a:lnTo>
                      <a:pt x="838" y="1448"/>
                    </a:lnTo>
                    <a:lnTo>
                      <a:pt x="841" y="1441"/>
                    </a:lnTo>
                    <a:lnTo>
                      <a:pt x="841" y="1434"/>
                    </a:lnTo>
                    <a:lnTo>
                      <a:pt x="841" y="1425"/>
                    </a:lnTo>
                    <a:lnTo>
                      <a:pt x="839" y="1415"/>
                    </a:lnTo>
                    <a:lnTo>
                      <a:pt x="839" y="1415"/>
                    </a:lnTo>
                    <a:lnTo>
                      <a:pt x="835" y="1398"/>
                    </a:lnTo>
                    <a:lnTo>
                      <a:pt x="829" y="1382"/>
                    </a:lnTo>
                    <a:lnTo>
                      <a:pt x="822" y="1367"/>
                    </a:lnTo>
                    <a:lnTo>
                      <a:pt x="815" y="1356"/>
                    </a:lnTo>
                    <a:lnTo>
                      <a:pt x="805" y="1346"/>
                    </a:lnTo>
                    <a:lnTo>
                      <a:pt x="795" y="1336"/>
                    </a:lnTo>
                    <a:lnTo>
                      <a:pt x="785" y="1329"/>
                    </a:lnTo>
                    <a:lnTo>
                      <a:pt x="773" y="1323"/>
                    </a:lnTo>
                    <a:lnTo>
                      <a:pt x="762" y="1317"/>
                    </a:lnTo>
                    <a:lnTo>
                      <a:pt x="752" y="1313"/>
                    </a:lnTo>
                    <a:lnTo>
                      <a:pt x="729" y="1306"/>
                    </a:lnTo>
                    <a:lnTo>
                      <a:pt x="694" y="1299"/>
                    </a:lnTo>
                    <a:lnTo>
                      <a:pt x="747" y="1060"/>
                    </a:lnTo>
                    <a:lnTo>
                      <a:pt x="747" y="1060"/>
                    </a:lnTo>
                    <a:lnTo>
                      <a:pt x="752" y="1062"/>
                    </a:lnTo>
                    <a:lnTo>
                      <a:pt x="763" y="1062"/>
                    </a:lnTo>
                    <a:lnTo>
                      <a:pt x="779" y="1060"/>
                    </a:lnTo>
                    <a:lnTo>
                      <a:pt x="789" y="1059"/>
                    </a:lnTo>
                    <a:lnTo>
                      <a:pt x="799" y="1054"/>
                    </a:lnTo>
                    <a:lnTo>
                      <a:pt x="809" y="1050"/>
                    </a:lnTo>
                    <a:lnTo>
                      <a:pt x="819" y="1044"/>
                    </a:lnTo>
                    <a:lnTo>
                      <a:pt x="831" y="1037"/>
                    </a:lnTo>
                    <a:lnTo>
                      <a:pt x="839" y="1027"/>
                    </a:lnTo>
                    <a:lnTo>
                      <a:pt x="849" y="1016"/>
                    </a:lnTo>
                    <a:lnTo>
                      <a:pt x="857" y="1001"/>
                    </a:lnTo>
                    <a:lnTo>
                      <a:pt x="864" y="985"/>
                    </a:lnTo>
                    <a:lnTo>
                      <a:pt x="870" y="965"/>
                    </a:lnTo>
                    <a:lnTo>
                      <a:pt x="870" y="965"/>
                    </a:lnTo>
                    <a:lnTo>
                      <a:pt x="872" y="955"/>
                    </a:lnTo>
                    <a:lnTo>
                      <a:pt x="872" y="945"/>
                    </a:lnTo>
                    <a:lnTo>
                      <a:pt x="872" y="937"/>
                    </a:lnTo>
                    <a:lnTo>
                      <a:pt x="871" y="927"/>
                    </a:lnTo>
                    <a:lnTo>
                      <a:pt x="870" y="918"/>
                    </a:lnTo>
                    <a:lnTo>
                      <a:pt x="867" y="909"/>
                    </a:lnTo>
                    <a:lnTo>
                      <a:pt x="858" y="894"/>
                    </a:lnTo>
                    <a:lnTo>
                      <a:pt x="848" y="881"/>
                    </a:lnTo>
                    <a:lnTo>
                      <a:pt x="835" y="868"/>
                    </a:lnTo>
                    <a:lnTo>
                      <a:pt x="821" y="858"/>
                    </a:lnTo>
                    <a:lnTo>
                      <a:pt x="805" y="848"/>
                    </a:lnTo>
                    <a:lnTo>
                      <a:pt x="788" y="842"/>
                    </a:lnTo>
                    <a:lnTo>
                      <a:pt x="770" y="836"/>
                    </a:lnTo>
                    <a:lnTo>
                      <a:pt x="753" y="833"/>
                    </a:lnTo>
                    <a:lnTo>
                      <a:pt x="737" y="832"/>
                    </a:lnTo>
                    <a:lnTo>
                      <a:pt x="722" y="833"/>
                    </a:lnTo>
                    <a:lnTo>
                      <a:pt x="709" y="836"/>
                    </a:lnTo>
                    <a:lnTo>
                      <a:pt x="696" y="842"/>
                    </a:lnTo>
                    <a:lnTo>
                      <a:pt x="691" y="846"/>
                    </a:lnTo>
                    <a:lnTo>
                      <a:pt x="687" y="849"/>
                    </a:lnTo>
                    <a:lnTo>
                      <a:pt x="687" y="8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4156916" y="5447528"/>
                <a:ext cx="687828" cy="1103865"/>
              </a:xfrm>
              <a:custGeom>
                <a:rect b="b" l="l" r="r" t="t"/>
                <a:pathLst>
                  <a:path extrusionOk="0" h="1583" w="987">
                    <a:moveTo>
                      <a:pt x="36" y="957"/>
                    </a:moveTo>
                    <a:lnTo>
                      <a:pt x="36" y="957"/>
                    </a:lnTo>
                    <a:lnTo>
                      <a:pt x="27" y="978"/>
                    </a:lnTo>
                    <a:lnTo>
                      <a:pt x="18" y="1001"/>
                    </a:lnTo>
                    <a:lnTo>
                      <a:pt x="13" y="1024"/>
                    </a:lnTo>
                    <a:lnTo>
                      <a:pt x="7" y="1049"/>
                    </a:lnTo>
                    <a:lnTo>
                      <a:pt x="3" y="1073"/>
                    </a:lnTo>
                    <a:lnTo>
                      <a:pt x="1" y="1097"/>
                    </a:lnTo>
                    <a:lnTo>
                      <a:pt x="0" y="1122"/>
                    </a:lnTo>
                    <a:lnTo>
                      <a:pt x="0" y="1148"/>
                    </a:lnTo>
                    <a:lnTo>
                      <a:pt x="1" y="1173"/>
                    </a:lnTo>
                    <a:lnTo>
                      <a:pt x="4" y="1199"/>
                    </a:lnTo>
                    <a:lnTo>
                      <a:pt x="8" y="1224"/>
                    </a:lnTo>
                    <a:lnTo>
                      <a:pt x="14" y="1248"/>
                    </a:lnTo>
                    <a:lnTo>
                      <a:pt x="21" y="1273"/>
                    </a:lnTo>
                    <a:lnTo>
                      <a:pt x="30" y="1297"/>
                    </a:lnTo>
                    <a:lnTo>
                      <a:pt x="40" y="1320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67" y="1369"/>
                    </a:lnTo>
                    <a:lnTo>
                      <a:pt x="86" y="1396"/>
                    </a:lnTo>
                    <a:lnTo>
                      <a:pt x="97" y="1409"/>
                    </a:lnTo>
                    <a:lnTo>
                      <a:pt x="110" y="1422"/>
                    </a:lnTo>
                    <a:lnTo>
                      <a:pt x="123" y="1435"/>
                    </a:lnTo>
                    <a:lnTo>
                      <a:pt x="139" y="1448"/>
                    </a:lnTo>
                    <a:lnTo>
                      <a:pt x="155" y="1461"/>
                    </a:lnTo>
                    <a:lnTo>
                      <a:pt x="172" y="1471"/>
                    </a:lnTo>
                    <a:lnTo>
                      <a:pt x="191" y="1482"/>
                    </a:lnTo>
                    <a:lnTo>
                      <a:pt x="211" y="1491"/>
                    </a:lnTo>
                    <a:lnTo>
                      <a:pt x="232" y="1499"/>
                    </a:lnTo>
                    <a:lnTo>
                      <a:pt x="255" y="1507"/>
                    </a:lnTo>
                    <a:lnTo>
                      <a:pt x="280" y="1512"/>
                    </a:lnTo>
                    <a:lnTo>
                      <a:pt x="306" y="1517"/>
                    </a:lnTo>
                    <a:lnTo>
                      <a:pt x="306" y="1517"/>
                    </a:lnTo>
                    <a:lnTo>
                      <a:pt x="317" y="1518"/>
                    </a:lnTo>
                    <a:lnTo>
                      <a:pt x="317" y="1518"/>
                    </a:lnTo>
                    <a:lnTo>
                      <a:pt x="326" y="1518"/>
                    </a:lnTo>
                    <a:lnTo>
                      <a:pt x="326" y="1518"/>
                    </a:lnTo>
                    <a:lnTo>
                      <a:pt x="333" y="1532"/>
                    </a:lnTo>
                    <a:lnTo>
                      <a:pt x="337" y="1540"/>
                    </a:lnTo>
                    <a:lnTo>
                      <a:pt x="343" y="1547"/>
                    </a:lnTo>
                    <a:lnTo>
                      <a:pt x="350" y="1554"/>
                    </a:lnTo>
                    <a:lnTo>
                      <a:pt x="357" y="1558"/>
                    </a:lnTo>
                    <a:lnTo>
                      <a:pt x="365" y="1563"/>
                    </a:lnTo>
                    <a:lnTo>
                      <a:pt x="373" y="1565"/>
                    </a:lnTo>
                    <a:lnTo>
                      <a:pt x="373" y="1565"/>
                    </a:lnTo>
                    <a:lnTo>
                      <a:pt x="413" y="1571"/>
                    </a:lnTo>
                    <a:lnTo>
                      <a:pt x="461" y="1577"/>
                    </a:lnTo>
                    <a:lnTo>
                      <a:pt x="513" y="1581"/>
                    </a:lnTo>
                    <a:lnTo>
                      <a:pt x="566" y="1583"/>
                    </a:lnTo>
                    <a:lnTo>
                      <a:pt x="566" y="1583"/>
                    </a:lnTo>
                    <a:lnTo>
                      <a:pt x="600" y="1581"/>
                    </a:lnTo>
                    <a:lnTo>
                      <a:pt x="635" y="1578"/>
                    </a:lnTo>
                    <a:lnTo>
                      <a:pt x="666" y="1573"/>
                    </a:lnTo>
                    <a:lnTo>
                      <a:pt x="681" y="1570"/>
                    </a:lnTo>
                    <a:lnTo>
                      <a:pt x="694" y="1565"/>
                    </a:lnTo>
                    <a:lnTo>
                      <a:pt x="694" y="1565"/>
                    </a:lnTo>
                    <a:lnTo>
                      <a:pt x="717" y="1567"/>
                    </a:lnTo>
                    <a:lnTo>
                      <a:pt x="740" y="1567"/>
                    </a:lnTo>
                    <a:lnTo>
                      <a:pt x="740" y="1567"/>
                    </a:lnTo>
                    <a:lnTo>
                      <a:pt x="758" y="1567"/>
                    </a:lnTo>
                    <a:lnTo>
                      <a:pt x="777" y="1565"/>
                    </a:lnTo>
                    <a:lnTo>
                      <a:pt x="793" y="1564"/>
                    </a:lnTo>
                    <a:lnTo>
                      <a:pt x="808" y="1561"/>
                    </a:lnTo>
                    <a:lnTo>
                      <a:pt x="823" y="1557"/>
                    </a:lnTo>
                    <a:lnTo>
                      <a:pt x="834" y="1553"/>
                    </a:lnTo>
                    <a:lnTo>
                      <a:pt x="847" y="1547"/>
                    </a:lnTo>
                    <a:lnTo>
                      <a:pt x="857" y="1541"/>
                    </a:lnTo>
                    <a:lnTo>
                      <a:pt x="857" y="1541"/>
                    </a:lnTo>
                    <a:lnTo>
                      <a:pt x="865" y="1535"/>
                    </a:lnTo>
                    <a:lnTo>
                      <a:pt x="872" y="1530"/>
                    </a:lnTo>
                    <a:lnTo>
                      <a:pt x="877" y="1522"/>
                    </a:lnTo>
                    <a:lnTo>
                      <a:pt x="883" y="1515"/>
                    </a:lnTo>
                    <a:lnTo>
                      <a:pt x="888" y="1508"/>
                    </a:lnTo>
                    <a:lnTo>
                      <a:pt x="892" y="1501"/>
                    </a:lnTo>
                    <a:lnTo>
                      <a:pt x="895" y="1492"/>
                    </a:lnTo>
                    <a:lnTo>
                      <a:pt x="898" y="1484"/>
                    </a:lnTo>
                    <a:lnTo>
                      <a:pt x="898" y="1484"/>
                    </a:lnTo>
                    <a:lnTo>
                      <a:pt x="899" y="1466"/>
                    </a:lnTo>
                    <a:lnTo>
                      <a:pt x="900" y="1451"/>
                    </a:lnTo>
                    <a:lnTo>
                      <a:pt x="899" y="1436"/>
                    </a:lnTo>
                    <a:lnTo>
                      <a:pt x="898" y="1422"/>
                    </a:lnTo>
                    <a:lnTo>
                      <a:pt x="893" y="1408"/>
                    </a:lnTo>
                    <a:lnTo>
                      <a:pt x="889" y="1395"/>
                    </a:lnTo>
                    <a:lnTo>
                      <a:pt x="882" y="1382"/>
                    </a:lnTo>
                    <a:lnTo>
                      <a:pt x="873" y="1369"/>
                    </a:lnTo>
                    <a:lnTo>
                      <a:pt x="873" y="1369"/>
                    </a:lnTo>
                    <a:lnTo>
                      <a:pt x="860" y="1354"/>
                    </a:lnTo>
                    <a:lnTo>
                      <a:pt x="846" y="1343"/>
                    </a:lnTo>
                    <a:lnTo>
                      <a:pt x="831" y="1331"/>
                    </a:lnTo>
                    <a:lnTo>
                      <a:pt x="816" y="1323"/>
                    </a:lnTo>
                    <a:lnTo>
                      <a:pt x="798" y="1316"/>
                    </a:lnTo>
                    <a:lnTo>
                      <a:pt x="783" y="1310"/>
                    </a:lnTo>
                    <a:lnTo>
                      <a:pt x="754" y="1301"/>
                    </a:lnTo>
                    <a:lnTo>
                      <a:pt x="754" y="1301"/>
                    </a:lnTo>
                    <a:lnTo>
                      <a:pt x="767" y="1254"/>
                    </a:lnTo>
                    <a:lnTo>
                      <a:pt x="781" y="1196"/>
                    </a:lnTo>
                    <a:lnTo>
                      <a:pt x="781" y="1196"/>
                    </a:lnTo>
                    <a:lnTo>
                      <a:pt x="791" y="1162"/>
                    </a:lnTo>
                    <a:lnTo>
                      <a:pt x="796" y="1142"/>
                    </a:lnTo>
                    <a:lnTo>
                      <a:pt x="798" y="1120"/>
                    </a:lnTo>
                    <a:lnTo>
                      <a:pt x="798" y="1120"/>
                    </a:lnTo>
                    <a:lnTo>
                      <a:pt x="807" y="1120"/>
                    </a:lnTo>
                    <a:lnTo>
                      <a:pt x="807" y="1120"/>
                    </a:lnTo>
                    <a:lnTo>
                      <a:pt x="826" y="1119"/>
                    </a:lnTo>
                    <a:lnTo>
                      <a:pt x="844" y="1115"/>
                    </a:lnTo>
                    <a:lnTo>
                      <a:pt x="863" y="1106"/>
                    </a:lnTo>
                    <a:lnTo>
                      <a:pt x="872" y="1102"/>
                    </a:lnTo>
                    <a:lnTo>
                      <a:pt x="880" y="1094"/>
                    </a:lnTo>
                    <a:lnTo>
                      <a:pt x="889" y="1089"/>
                    </a:lnTo>
                    <a:lnTo>
                      <a:pt x="896" y="1080"/>
                    </a:lnTo>
                    <a:lnTo>
                      <a:pt x="903" y="1071"/>
                    </a:lnTo>
                    <a:lnTo>
                      <a:pt x="909" y="1063"/>
                    </a:lnTo>
                    <a:lnTo>
                      <a:pt x="915" y="1053"/>
                    </a:lnTo>
                    <a:lnTo>
                      <a:pt x="919" y="1041"/>
                    </a:lnTo>
                    <a:lnTo>
                      <a:pt x="923" y="1028"/>
                    </a:lnTo>
                    <a:lnTo>
                      <a:pt x="926" y="1015"/>
                    </a:lnTo>
                    <a:lnTo>
                      <a:pt x="926" y="1015"/>
                    </a:lnTo>
                    <a:lnTo>
                      <a:pt x="928" y="997"/>
                    </a:lnTo>
                    <a:lnTo>
                      <a:pt x="928" y="980"/>
                    </a:lnTo>
                    <a:lnTo>
                      <a:pt x="926" y="962"/>
                    </a:lnTo>
                    <a:lnTo>
                      <a:pt x="923" y="945"/>
                    </a:lnTo>
                    <a:lnTo>
                      <a:pt x="918" y="928"/>
                    </a:lnTo>
                    <a:lnTo>
                      <a:pt x="912" y="914"/>
                    </a:lnTo>
                    <a:lnTo>
                      <a:pt x="903" y="899"/>
                    </a:lnTo>
                    <a:lnTo>
                      <a:pt x="893" y="885"/>
                    </a:lnTo>
                    <a:lnTo>
                      <a:pt x="893" y="885"/>
                    </a:lnTo>
                    <a:lnTo>
                      <a:pt x="883" y="875"/>
                    </a:lnTo>
                    <a:lnTo>
                      <a:pt x="873" y="865"/>
                    </a:lnTo>
                    <a:lnTo>
                      <a:pt x="860" y="858"/>
                    </a:lnTo>
                    <a:lnTo>
                      <a:pt x="849" y="850"/>
                    </a:lnTo>
                    <a:lnTo>
                      <a:pt x="836" y="846"/>
                    </a:lnTo>
                    <a:lnTo>
                      <a:pt x="823" y="842"/>
                    </a:lnTo>
                    <a:lnTo>
                      <a:pt x="808" y="839"/>
                    </a:lnTo>
                    <a:lnTo>
                      <a:pt x="796" y="839"/>
                    </a:lnTo>
                    <a:lnTo>
                      <a:pt x="796" y="839"/>
                    </a:lnTo>
                    <a:lnTo>
                      <a:pt x="778" y="840"/>
                    </a:lnTo>
                    <a:lnTo>
                      <a:pt x="761" y="843"/>
                    </a:lnTo>
                    <a:lnTo>
                      <a:pt x="761" y="843"/>
                    </a:lnTo>
                    <a:lnTo>
                      <a:pt x="755" y="839"/>
                    </a:lnTo>
                    <a:lnTo>
                      <a:pt x="755" y="839"/>
                    </a:lnTo>
                    <a:lnTo>
                      <a:pt x="783" y="823"/>
                    </a:lnTo>
                    <a:lnTo>
                      <a:pt x="810" y="806"/>
                    </a:lnTo>
                    <a:lnTo>
                      <a:pt x="836" y="786"/>
                    </a:lnTo>
                    <a:lnTo>
                      <a:pt x="860" y="764"/>
                    </a:lnTo>
                    <a:lnTo>
                      <a:pt x="882" y="740"/>
                    </a:lnTo>
                    <a:lnTo>
                      <a:pt x="902" y="714"/>
                    </a:lnTo>
                    <a:lnTo>
                      <a:pt x="921" y="685"/>
                    </a:lnTo>
                    <a:lnTo>
                      <a:pt x="938" y="655"/>
                    </a:lnTo>
                    <a:lnTo>
                      <a:pt x="938" y="655"/>
                    </a:lnTo>
                    <a:lnTo>
                      <a:pt x="948" y="632"/>
                    </a:lnTo>
                    <a:lnTo>
                      <a:pt x="958" y="608"/>
                    </a:lnTo>
                    <a:lnTo>
                      <a:pt x="965" y="585"/>
                    </a:lnTo>
                    <a:lnTo>
                      <a:pt x="972" y="560"/>
                    </a:lnTo>
                    <a:lnTo>
                      <a:pt x="978" y="536"/>
                    </a:lnTo>
                    <a:lnTo>
                      <a:pt x="982" y="510"/>
                    </a:lnTo>
                    <a:lnTo>
                      <a:pt x="985" y="486"/>
                    </a:lnTo>
                    <a:lnTo>
                      <a:pt x="987" y="460"/>
                    </a:lnTo>
                    <a:lnTo>
                      <a:pt x="987" y="435"/>
                    </a:lnTo>
                    <a:lnTo>
                      <a:pt x="985" y="410"/>
                    </a:lnTo>
                    <a:lnTo>
                      <a:pt x="984" y="385"/>
                    </a:lnTo>
                    <a:lnTo>
                      <a:pt x="981" y="359"/>
                    </a:lnTo>
                    <a:lnTo>
                      <a:pt x="975" y="335"/>
                    </a:lnTo>
                    <a:lnTo>
                      <a:pt x="969" y="310"/>
                    </a:lnTo>
                    <a:lnTo>
                      <a:pt x="962" y="286"/>
                    </a:lnTo>
                    <a:lnTo>
                      <a:pt x="954" y="262"/>
                    </a:lnTo>
                    <a:lnTo>
                      <a:pt x="954" y="262"/>
                    </a:lnTo>
                    <a:lnTo>
                      <a:pt x="945" y="242"/>
                    </a:lnTo>
                    <a:lnTo>
                      <a:pt x="936" y="223"/>
                    </a:lnTo>
                    <a:lnTo>
                      <a:pt x="925" y="203"/>
                    </a:lnTo>
                    <a:lnTo>
                      <a:pt x="915" y="186"/>
                    </a:lnTo>
                    <a:lnTo>
                      <a:pt x="902" y="168"/>
                    </a:lnTo>
                    <a:lnTo>
                      <a:pt x="890" y="151"/>
                    </a:lnTo>
                    <a:lnTo>
                      <a:pt x="876" y="135"/>
                    </a:lnTo>
                    <a:lnTo>
                      <a:pt x="862" y="119"/>
                    </a:lnTo>
                    <a:lnTo>
                      <a:pt x="847" y="105"/>
                    </a:lnTo>
                    <a:lnTo>
                      <a:pt x="831" y="92"/>
                    </a:lnTo>
                    <a:lnTo>
                      <a:pt x="816" y="79"/>
                    </a:lnTo>
                    <a:lnTo>
                      <a:pt x="798" y="68"/>
                    </a:lnTo>
                    <a:lnTo>
                      <a:pt x="781" y="58"/>
                    </a:lnTo>
                    <a:lnTo>
                      <a:pt x="763" y="48"/>
                    </a:lnTo>
                    <a:lnTo>
                      <a:pt x="744" y="38"/>
                    </a:lnTo>
                    <a:lnTo>
                      <a:pt x="725" y="30"/>
                    </a:lnTo>
                    <a:lnTo>
                      <a:pt x="725" y="30"/>
                    </a:lnTo>
                    <a:lnTo>
                      <a:pt x="705" y="23"/>
                    </a:lnTo>
                    <a:lnTo>
                      <a:pt x="685" y="18"/>
                    </a:lnTo>
                    <a:lnTo>
                      <a:pt x="665" y="12"/>
                    </a:lnTo>
                    <a:lnTo>
                      <a:pt x="645" y="7"/>
                    </a:lnTo>
                    <a:lnTo>
                      <a:pt x="625" y="5"/>
                    </a:lnTo>
                    <a:lnTo>
                      <a:pt x="603" y="2"/>
                    </a:lnTo>
                    <a:lnTo>
                      <a:pt x="582" y="2"/>
                    </a:lnTo>
                    <a:lnTo>
                      <a:pt x="560" y="0"/>
                    </a:lnTo>
                    <a:lnTo>
                      <a:pt x="560" y="0"/>
                    </a:lnTo>
                    <a:lnTo>
                      <a:pt x="526" y="2"/>
                    </a:lnTo>
                    <a:lnTo>
                      <a:pt x="491" y="5"/>
                    </a:lnTo>
                    <a:lnTo>
                      <a:pt x="458" y="10"/>
                    </a:lnTo>
                    <a:lnTo>
                      <a:pt x="425" y="19"/>
                    </a:lnTo>
                    <a:lnTo>
                      <a:pt x="393" y="29"/>
                    </a:lnTo>
                    <a:lnTo>
                      <a:pt x="363" y="40"/>
                    </a:lnTo>
                    <a:lnTo>
                      <a:pt x="333" y="55"/>
                    </a:lnTo>
                    <a:lnTo>
                      <a:pt x="304" y="71"/>
                    </a:lnTo>
                    <a:lnTo>
                      <a:pt x="277" y="89"/>
                    </a:lnTo>
                    <a:lnTo>
                      <a:pt x="251" y="109"/>
                    </a:lnTo>
                    <a:lnTo>
                      <a:pt x="227" y="131"/>
                    </a:lnTo>
                    <a:lnTo>
                      <a:pt x="204" y="154"/>
                    </a:lnTo>
                    <a:lnTo>
                      <a:pt x="182" y="178"/>
                    </a:lnTo>
                    <a:lnTo>
                      <a:pt x="164" y="206"/>
                    </a:lnTo>
                    <a:lnTo>
                      <a:pt x="145" y="233"/>
                    </a:lnTo>
                    <a:lnTo>
                      <a:pt x="129" y="263"/>
                    </a:lnTo>
                    <a:lnTo>
                      <a:pt x="129" y="263"/>
                    </a:lnTo>
                    <a:lnTo>
                      <a:pt x="120" y="283"/>
                    </a:lnTo>
                    <a:lnTo>
                      <a:pt x="112" y="303"/>
                    </a:lnTo>
                    <a:lnTo>
                      <a:pt x="105" y="323"/>
                    </a:lnTo>
                    <a:lnTo>
                      <a:pt x="97" y="343"/>
                    </a:lnTo>
                    <a:lnTo>
                      <a:pt x="93" y="364"/>
                    </a:lnTo>
                    <a:lnTo>
                      <a:pt x="89" y="384"/>
                    </a:lnTo>
                    <a:lnTo>
                      <a:pt x="86" y="404"/>
                    </a:lnTo>
                    <a:lnTo>
                      <a:pt x="85" y="424"/>
                    </a:lnTo>
                    <a:lnTo>
                      <a:pt x="83" y="444"/>
                    </a:lnTo>
                    <a:lnTo>
                      <a:pt x="83" y="464"/>
                    </a:lnTo>
                    <a:lnTo>
                      <a:pt x="85" y="484"/>
                    </a:lnTo>
                    <a:lnTo>
                      <a:pt x="86" y="503"/>
                    </a:lnTo>
                    <a:lnTo>
                      <a:pt x="90" y="523"/>
                    </a:lnTo>
                    <a:lnTo>
                      <a:pt x="95" y="543"/>
                    </a:lnTo>
                    <a:lnTo>
                      <a:pt x="99" y="562"/>
                    </a:lnTo>
                    <a:lnTo>
                      <a:pt x="106" y="580"/>
                    </a:lnTo>
                    <a:lnTo>
                      <a:pt x="106" y="580"/>
                    </a:lnTo>
                    <a:lnTo>
                      <a:pt x="115" y="603"/>
                    </a:lnTo>
                    <a:lnTo>
                      <a:pt x="125" y="625"/>
                    </a:lnTo>
                    <a:lnTo>
                      <a:pt x="138" y="645"/>
                    </a:lnTo>
                    <a:lnTo>
                      <a:pt x="151" y="665"/>
                    </a:lnTo>
                    <a:lnTo>
                      <a:pt x="164" y="685"/>
                    </a:lnTo>
                    <a:lnTo>
                      <a:pt x="179" y="704"/>
                    </a:lnTo>
                    <a:lnTo>
                      <a:pt x="197" y="723"/>
                    </a:lnTo>
                    <a:lnTo>
                      <a:pt x="214" y="740"/>
                    </a:lnTo>
                    <a:lnTo>
                      <a:pt x="214" y="740"/>
                    </a:lnTo>
                    <a:lnTo>
                      <a:pt x="194" y="756"/>
                    </a:lnTo>
                    <a:lnTo>
                      <a:pt x="172" y="774"/>
                    </a:lnTo>
                    <a:lnTo>
                      <a:pt x="149" y="797"/>
                    </a:lnTo>
                    <a:lnTo>
                      <a:pt x="126" y="822"/>
                    </a:lnTo>
                    <a:lnTo>
                      <a:pt x="102" y="850"/>
                    </a:lnTo>
                    <a:lnTo>
                      <a:pt x="79" y="883"/>
                    </a:lnTo>
                    <a:lnTo>
                      <a:pt x="56" y="918"/>
                    </a:lnTo>
                    <a:lnTo>
                      <a:pt x="46" y="938"/>
                    </a:lnTo>
                    <a:lnTo>
                      <a:pt x="36" y="957"/>
                    </a:lnTo>
                    <a:lnTo>
                      <a:pt x="36" y="957"/>
                    </a:lnTo>
                    <a:close/>
                    <a:moveTo>
                      <a:pt x="165" y="559"/>
                    </a:moveTo>
                    <a:lnTo>
                      <a:pt x="165" y="559"/>
                    </a:lnTo>
                    <a:lnTo>
                      <a:pt x="159" y="543"/>
                    </a:lnTo>
                    <a:lnTo>
                      <a:pt x="155" y="527"/>
                    </a:lnTo>
                    <a:lnTo>
                      <a:pt x="152" y="510"/>
                    </a:lnTo>
                    <a:lnTo>
                      <a:pt x="149" y="494"/>
                    </a:lnTo>
                    <a:lnTo>
                      <a:pt x="146" y="477"/>
                    </a:lnTo>
                    <a:lnTo>
                      <a:pt x="146" y="461"/>
                    </a:lnTo>
                    <a:lnTo>
                      <a:pt x="146" y="444"/>
                    </a:lnTo>
                    <a:lnTo>
                      <a:pt x="146" y="427"/>
                    </a:lnTo>
                    <a:lnTo>
                      <a:pt x="149" y="410"/>
                    </a:lnTo>
                    <a:lnTo>
                      <a:pt x="151" y="394"/>
                    </a:lnTo>
                    <a:lnTo>
                      <a:pt x="159" y="359"/>
                    </a:lnTo>
                    <a:lnTo>
                      <a:pt x="171" y="325"/>
                    </a:lnTo>
                    <a:lnTo>
                      <a:pt x="185" y="290"/>
                    </a:lnTo>
                    <a:lnTo>
                      <a:pt x="185" y="290"/>
                    </a:lnTo>
                    <a:lnTo>
                      <a:pt x="199" y="264"/>
                    </a:lnTo>
                    <a:lnTo>
                      <a:pt x="215" y="240"/>
                    </a:lnTo>
                    <a:lnTo>
                      <a:pt x="232" y="217"/>
                    </a:lnTo>
                    <a:lnTo>
                      <a:pt x="251" y="196"/>
                    </a:lnTo>
                    <a:lnTo>
                      <a:pt x="270" y="175"/>
                    </a:lnTo>
                    <a:lnTo>
                      <a:pt x="291" y="157"/>
                    </a:lnTo>
                    <a:lnTo>
                      <a:pt x="314" y="140"/>
                    </a:lnTo>
                    <a:lnTo>
                      <a:pt x="339" y="124"/>
                    </a:lnTo>
                    <a:lnTo>
                      <a:pt x="363" y="111"/>
                    </a:lnTo>
                    <a:lnTo>
                      <a:pt x="389" y="98"/>
                    </a:lnTo>
                    <a:lnTo>
                      <a:pt x="415" y="88"/>
                    </a:lnTo>
                    <a:lnTo>
                      <a:pt x="444" y="79"/>
                    </a:lnTo>
                    <a:lnTo>
                      <a:pt x="471" y="72"/>
                    </a:lnTo>
                    <a:lnTo>
                      <a:pt x="501" y="68"/>
                    </a:lnTo>
                    <a:lnTo>
                      <a:pt x="530" y="65"/>
                    </a:lnTo>
                    <a:lnTo>
                      <a:pt x="560" y="63"/>
                    </a:lnTo>
                    <a:lnTo>
                      <a:pt x="560" y="63"/>
                    </a:lnTo>
                    <a:lnTo>
                      <a:pt x="597" y="65"/>
                    </a:lnTo>
                    <a:lnTo>
                      <a:pt x="633" y="69"/>
                    </a:lnTo>
                    <a:lnTo>
                      <a:pt x="669" y="78"/>
                    </a:lnTo>
                    <a:lnTo>
                      <a:pt x="702" y="89"/>
                    </a:lnTo>
                    <a:lnTo>
                      <a:pt x="702" y="89"/>
                    </a:lnTo>
                    <a:lnTo>
                      <a:pt x="719" y="95"/>
                    </a:lnTo>
                    <a:lnTo>
                      <a:pt x="735" y="104"/>
                    </a:lnTo>
                    <a:lnTo>
                      <a:pt x="750" y="111"/>
                    </a:lnTo>
                    <a:lnTo>
                      <a:pt x="764" y="121"/>
                    </a:lnTo>
                    <a:lnTo>
                      <a:pt x="778" y="131"/>
                    </a:lnTo>
                    <a:lnTo>
                      <a:pt x="793" y="141"/>
                    </a:lnTo>
                    <a:lnTo>
                      <a:pt x="806" y="152"/>
                    </a:lnTo>
                    <a:lnTo>
                      <a:pt x="819" y="164"/>
                    </a:lnTo>
                    <a:lnTo>
                      <a:pt x="830" y="177"/>
                    </a:lnTo>
                    <a:lnTo>
                      <a:pt x="842" y="191"/>
                    </a:lnTo>
                    <a:lnTo>
                      <a:pt x="852" y="206"/>
                    </a:lnTo>
                    <a:lnTo>
                      <a:pt x="862" y="220"/>
                    </a:lnTo>
                    <a:lnTo>
                      <a:pt x="872" y="236"/>
                    </a:lnTo>
                    <a:lnTo>
                      <a:pt x="880" y="252"/>
                    </a:lnTo>
                    <a:lnTo>
                      <a:pt x="888" y="267"/>
                    </a:lnTo>
                    <a:lnTo>
                      <a:pt x="895" y="285"/>
                    </a:lnTo>
                    <a:lnTo>
                      <a:pt x="895" y="285"/>
                    </a:lnTo>
                    <a:lnTo>
                      <a:pt x="903" y="306"/>
                    </a:lnTo>
                    <a:lnTo>
                      <a:pt x="909" y="326"/>
                    </a:lnTo>
                    <a:lnTo>
                      <a:pt x="915" y="348"/>
                    </a:lnTo>
                    <a:lnTo>
                      <a:pt x="918" y="369"/>
                    </a:lnTo>
                    <a:lnTo>
                      <a:pt x="922" y="392"/>
                    </a:lnTo>
                    <a:lnTo>
                      <a:pt x="923" y="414"/>
                    </a:lnTo>
                    <a:lnTo>
                      <a:pt x="923" y="435"/>
                    </a:lnTo>
                    <a:lnTo>
                      <a:pt x="923" y="458"/>
                    </a:lnTo>
                    <a:lnTo>
                      <a:pt x="922" y="480"/>
                    </a:lnTo>
                    <a:lnTo>
                      <a:pt x="919" y="501"/>
                    </a:lnTo>
                    <a:lnTo>
                      <a:pt x="916" y="523"/>
                    </a:lnTo>
                    <a:lnTo>
                      <a:pt x="912" y="545"/>
                    </a:lnTo>
                    <a:lnTo>
                      <a:pt x="905" y="566"/>
                    </a:lnTo>
                    <a:lnTo>
                      <a:pt x="899" y="586"/>
                    </a:lnTo>
                    <a:lnTo>
                      <a:pt x="890" y="606"/>
                    </a:lnTo>
                    <a:lnTo>
                      <a:pt x="882" y="626"/>
                    </a:lnTo>
                    <a:lnTo>
                      <a:pt x="882" y="626"/>
                    </a:lnTo>
                    <a:lnTo>
                      <a:pt x="870" y="648"/>
                    </a:lnTo>
                    <a:lnTo>
                      <a:pt x="859" y="667"/>
                    </a:lnTo>
                    <a:lnTo>
                      <a:pt x="846" y="685"/>
                    </a:lnTo>
                    <a:lnTo>
                      <a:pt x="831" y="702"/>
                    </a:lnTo>
                    <a:lnTo>
                      <a:pt x="817" y="718"/>
                    </a:lnTo>
                    <a:lnTo>
                      <a:pt x="803" y="733"/>
                    </a:lnTo>
                    <a:lnTo>
                      <a:pt x="786" y="747"/>
                    </a:lnTo>
                    <a:lnTo>
                      <a:pt x="768" y="758"/>
                    </a:lnTo>
                    <a:lnTo>
                      <a:pt x="751" y="770"/>
                    </a:lnTo>
                    <a:lnTo>
                      <a:pt x="732" y="780"/>
                    </a:lnTo>
                    <a:lnTo>
                      <a:pt x="712" y="790"/>
                    </a:lnTo>
                    <a:lnTo>
                      <a:pt x="692" y="797"/>
                    </a:lnTo>
                    <a:lnTo>
                      <a:pt x="672" y="803"/>
                    </a:lnTo>
                    <a:lnTo>
                      <a:pt x="650" y="809"/>
                    </a:lnTo>
                    <a:lnTo>
                      <a:pt x="627" y="812"/>
                    </a:lnTo>
                    <a:lnTo>
                      <a:pt x="606" y="814"/>
                    </a:lnTo>
                    <a:lnTo>
                      <a:pt x="606" y="814"/>
                    </a:lnTo>
                    <a:lnTo>
                      <a:pt x="534" y="779"/>
                    </a:lnTo>
                    <a:lnTo>
                      <a:pt x="534" y="779"/>
                    </a:lnTo>
                    <a:lnTo>
                      <a:pt x="490" y="757"/>
                    </a:lnTo>
                    <a:lnTo>
                      <a:pt x="449" y="741"/>
                    </a:lnTo>
                    <a:lnTo>
                      <a:pt x="413" y="730"/>
                    </a:lnTo>
                    <a:lnTo>
                      <a:pt x="380" y="723"/>
                    </a:lnTo>
                    <a:lnTo>
                      <a:pt x="350" y="717"/>
                    </a:lnTo>
                    <a:lnTo>
                      <a:pt x="324" y="715"/>
                    </a:lnTo>
                    <a:lnTo>
                      <a:pt x="303" y="715"/>
                    </a:lnTo>
                    <a:lnTo>
                      <a:pt x="283" y="717"/>
                    </a:lnTo>
                    <a:lnTo>
                      <a:pt x="283" y="717"/>
                    </a:lnTo>
                    <a:lnTo>
                      <a:pt x="263" y="700"/>
                    </a:lnTo>
                    <a:lnTo>
                      <a:pt x="244" y="682"/>
                    </a:lnTo>
                    <a:lnTo>
                      <a:pt x="228" y="664"/>
                    </a:lnTo>
                    <a:lnTo>
                      <a:pt x="212" y="645"/>
                    </a:lnTo>
                    <a:lnTo>
                      <a:pt x="198" y="625"/>
                    </a:lnTo>
                    <a:lnTo>
                      <a:pt x="185" y="603"/>
                    </a:lnTo>
                    <a:lnTo>
                      <a:pt x="174" y="582"/>
                    </a:lnTo>
                    <a:lnTo>
                      <a:pt x="165" y="559"/>
                    </a:lnTo>
                    <a:lnTo>
                      <a:pt x="165" y="559"/>
                    </a:lnTo>
                    <a:close/>
                    <a:moveTo>
                      <a:pt x="836" y="1471"/>
                    </a:moveTo>
                    <a:lnTo>
                      <a:pt x="836" y="1471"/>
                    </a:lnTo>
                    <a:lnTo>
                      <a:pt x="834" y="1476"/>
                    </a:lnTo>
                    <a:lnTo>
                      <a:pt x="831" y="1481"/>
                    </a:lnTo>
                    <a:lnTo>
                      <a:pt x="827" y="1485"/>
                    </a:lnTo>
                    <a:lnTo>
                      <a:pt x="823" y="1489"/>
                    </a:lnTo>
                    <a:lnTo>
                      <a:pt x="823" y="1489"/>
                    </a:lnTo>
                    <a:lnTo>
                      <a:pt x="811" y="1495"/>
                    </a:lnTo>
                    <a:lnTo>
                      <a:pt x="797" y="1499"/>
                    </a:lnTo>
                    <a:lnTo>
                      <a:pt x="775" y="1502"/>
                    </a:lnTo>
                    <a:lnTo>
                      <a:pt x="751" y="1504"/>
                    </a:lnTo>
                    <a:lnTo>
                      <a:pt x="751" y="1504"/>
                    </a:lnTo>
                    <a:lnTo>
                      <a:pt x="752" y="1489"/>
                    </a:lnTo>
                    <a:lnTo>
                      <a:pt x="752" y="1474"/>
                    </a:lnTo>
                    <a:lnTo>
                      <a:pt x="752" y="1459"/>
                    </a:lnTo>
                    <a:lnTo>
                      <a:pt x="750" y="1446"/>
                    </a:lnTo>
                    <a:lnTo>
                      <a:pt x="747" y="1432"/>
                    </a:lnTo>
                    <a:lnTo>
                      <a:pt x="741" y="1419"/>
                    </a:lnTo>
                    <a:lnTo>
                      <a:pt x="734" y="1408"/>
                    </a:lnTo>
                    <a:lnTo>
                      <a:pt x="727" y="1396"/>
                    </a:lnTo>
                    <a:lnTo>
                      <a:pt x="727" y="1396"/>
                    </a:lnTo>
                    <a:lnTo>
                      <a:pt x="714" y="1382"/>
                    </a:lnTo>
                    <a:lnTo>
                      <a:pt x="701" y="1370"/>
                    </a:lnTo>
                    <a:lnTo>
                      <a:pt x="686" y="1360"/>
                    </a:lnTo>
                    <a:lnTo>
                      <a:pt x="672" y="1352"/>
                    </a:lnTo>
                    <a:lnTo>
                      <a:pt x="656" y="1343"/>
                    </a:lnTo>
                    <a:lnTo>
                      <a:pt x="640" y="1337"/>
                    </a:lnTo>
                    <a:lnTo>
                      <a:pt x="613" y="1329"/>
                    </a:lnTo>
                    <a:lnTo>
                      <a:pt x="613" y="1329"/>
                    </a:lnTo>
                    <a:lnTo>
                      <a:pt x="632" y="1277"/>
                    </a:lnTo>
                    <a:lnTo>
                      <a:pt x="643" y="1248"/>
                    </a:lnTo>
                    <a:lnTo>
                      <a:pt x="652" y="1218"/>
                    </a:lnTo>
                    <a:lnTo>
                      <a:pt x="655" y="1208"/>
                    </a:lnTo>
                    <a:lnTo>
                      <a:pt x="655" y="1208"/>
                    </a:lnTo>
                    <a:lnTo>
                      <a:pt x="665" y="1171"/>
                    </a:lnTo>
                    <a:lnTo>
                      <a:pt x="669" y="1148"/>
                    </a:lnTo>
                    <a:lnTo>
                      <a:pt x="672" y="1125"/>
                    </a:lnTo>
                    <a:lnTo>
                      <a:pt x="672" y="1125"/>
                    </a:lnTo>
                    <a:lnTo>
                      <a:pt x="689" y="1126"/>
                    </a:lnTo>
                    <a:lnTo>
                      <a:pt x="689" y="1126"/>
                    </a:lnTo>
                    <a:lnTo>
                      <a:pt x="701" y="1126"/>
                    </a:lnTo>
                    <a:lnTo>
                      <a:pt x="711" y="1125"/>
                    </a:lnTo>
                    <a:lnTo>
                      <a:pt x="721" y="1122"/>
                    </a:lnTo>
                    <a:lnTo>
                      <a:pt x="729" y="1119"/>
                    </a:lnTo>
                    <a:lnTo>
                      <a:pt x="729" y="1119"/>
                    </a:lnTo>
                    <a:lnTo>
                      <a:pt x="737" y="1115"/>
                    </a:lnTo>
                    <a:lnTo>
                      <a:pt x="737" y="1115"/>
                    </a:lnTo>
                    <a:lnTo>
                      <a:pt x="732" y="1133"/>
                    </a:lnTo>
                    <a:lnTo>
                      <a:pt x="729" y="1150"/>
                    </a:lnTo>
                    <a:lnTo>
                      <a:pt x="721" y="1181"/>
                    </a:lnTo>
                    <a:lnTo>
                      <a:pt x="721" y="1181"/>
                    </a:lnTo>
                    <a:lnTo>
                      <a:pt x="696" y="1274"/>
                    </a:lnTo>
                    <a:lnTo>
                      <a:pt x="685" y="1320"/>
                    </a:lnTo>
                    <a:lnTo>
                      <a:pt x="685" y="1320"/>
                    </a:lnTo>
                    <a:lnTo>
                      <a:pt x="684" y="1326"/>
                    </a:lnTo>
                    <a:lnTo>
                      <a:pt x="685" y="1333"/>
                    </a:lnTo>
                    <a:lnTo>
                      <a:pt x="686" y="1339"/>
                    </a:lnTo>
                    <a:lnTo>
                      <a:pt x="691" y="1344"/>
                    </a:lnTo>
                    <a:lnTo>
                      <a:pt x="691" y="1344"/>
                    </a:lnTo>
                    <a:lnTo>
                      <a:pt x="695" y="1350"/>
                    </a:lnTo>
                    <a:lnTo>
                      <a:pt x="701" y="1354"/>
                    </a:lnTo>
                    <a:lnTo>
                      <a:pt x="707" y="1357"/>
                    </a:lnTo>
                    <a:lnTo>
                      <a:pt x="714" y="1357"/>
                    </a:lnTo>
                    <a:lnTo>
                      <a:pt x="714" y="1357"/>
                    </a:lnTo>
                    <a:lnTo>
                      <a:pt x="735" y="1362"/>
                    </a:lnTo>
                    <a:lnTo>
                      <a:pt x="751" y="1364"/>
                    </a:lnTo>
                    <a:lnTo>
                      <a:pt x="767" y="1370"/>
                    </a:lnTo>
                    <a:lnTo>
                      <a:pt x="783" y="1377"/>
                    </a:lnTo>
                    <a:lnTo>
                      <a:pt x="798" y="1385"/>
                    </a:lnTo>
                    <a:lnTo>
                      <a:pt x="811" y="1395"/>
                    </a:lnTo>
                    <a:lnTo>
                      <a:pt x="819" y="1402"/>
                    </a:lnTo>
                    <a:lnTo>
                      <a:pt x="824" y="1408"/>
                    </a:lnTo>
                    <a:lnTo>
                      <a:pt x="824" y="1408"/>
                    </a:lnTo>
                    <a:lnTo>
                      <a:pt x="829" y="1415"/>
                    </a:lnTo>
                    <a:lnTo>
                      <a:pt x="831" y="1420"/>
                    </a:lnTo>
                    <a:lnTo>
                      <a:pt x="834" y="1428"/>
                    </a:lnTo>
                    <a:lnTo>
                      <a:pt x="836" y="1436"/>
                    </a:lnTo>
                    <a:lnTo>
                      <a:pt x="837" y="1443"/>
                    </a:lnTo>
                    <a:lnTo>
                      <a:pt x="837" y="1452"/>
                    </a:lnTo>
                    <a:lnTo>
                      <a:pt x="836" y="1471"/>
                    </a:lnTo>
                    <a:lnTo>
                      <a:pt x="836" y="1471"/>
                    </a:lnTo>
                    <a:close/>
                    <a:moveTo>
                      <a:pt x="846" y="925"/>
                    </a:moveTo>
                    <a:lnTo>
                      <a:pt x="846" y="925"/>
                    </a:lnTo>
                    <a:lnTo>
                      <a:pt x="852" y="934"/>
                    </a:lnTo>
                    <a:lnTo>
                      <a:pt x="856" y="942"/>
                    </a:lnTo>
                    <a:lnTo>
                      <a:pt x="860" y="951"/>
                    </a:lnTo>
                    <a:lnTo>
                      <a:pt x="863" y="961"/>
                    </a:lnTo>
                    <a:lnTo>
                      <a:pt x="865" y="972"/>
                    </a:lnTo>
                    <a:lnTo>
                      <a:pt x="866" y="982"/>
                    </a:lnTo>
                    <a:lnTo>
                      <a:pt x="865" y="994"/>
                    </a:lnTo>
                    <a:lnTo>
                      <a:pt x="863" y="1005"/>
                    </a:lnTo>
                    <a:lnTo>
                      <a:pt x="863" y="1005"/>
                    </a:lnTo>
                    <a:lnTo>
                      <a:pt x="862" y="1014"/>
                    </a:lnTo>
                    <a:lnTo>
                      <a:pt x="859" y="1021"/>
                    </a:lnTo>
                    <a:lnTo>
                      <a:pt x="853" y="1034"/>
                    </a:lnTo>
                    <a:lnTo>
                      <a:pt x="846" y="1043"/>
                    </a:lnTo>
                    <a:lnTo>
                      <a:pt x="837" y="1050"/>
                    </a:lnTo>
                    <a:lnTo>
                      <a:pt x="827" y="1054"/>
                    </a:lnTo>
                    <a:lnTo>
                      <a:pt x="820" y="1056"/>
                    </a:lnTo>
                    <a:lnTo>
                      <a:pt x="807" y="1057"/>
                    </a:lnTo>
                    <a:lnTo>
                      <a:pt x="807" y="1057"/>
                    </a:lnTo>
                    <a:lnTo>
                      <a:pt x="797" y="1057"/>
                    </a:lnTo>
                    <a:lnTo>
                      <a:pt x="787" y="1054"/>
                    </a:lnTo>
                    <a:lnTo>
                      <a:pt x="787" y="1054"/>
                    </a:lnTo>
                    <a:lnTo>
                      <a:pt x="793" y="1037"/>
                    </a:lnTo>
                    <a:lnTo>
                      <a:pt x="793" y="1037"/>
                    </a:lnTo>
                    <a:lnTo>
                      <a:pt x="797" y="1020"/>
                    </a:lnTo>
                    <a:lnTo>
                      <a:pt x="798" y="1004"/>
                    </a:lnTo>
                    <a:lnTo>
                      <a:pt x="797" y="988"/>
                    </a:lnTo>
                    <a:lnTo>
                      <a:pt x="793" y="972"/>
                    </a:lnTo>
                    <a:lnTo>
                      <a:pt x="787" y="958"/>
                    </a:lnTo>
                    <a:lnTo>
                      <a:pt x="778" y="942"/>
                    </a:lnTo>
                    <a:lnTo>
                      <a:pt x="768" y="928"/>
                    </a:lnTo>
                    <a:lnTo>
                      <a:pt x="755" y="915"/>
                    </a:lnTo>
                    <a:lnTo>
                      <a:pt x="755" y="915"/>
                    </a:lnTo>
                    <a:lnTo>
                      <a:pt x="761" y="911"/>
                    </a:lnTo>
                    <a:lnTo>
                      <a:pt x="770" y="906"/>
                    </a:lnTo>
                    <a:lnTo>
                      <a:pt x="770" y="906"/>
                    </a:lnTo>
                    <a:lnTo>
                      <a:pt x="783" y="902"/>
                    </a:lnTo>
                    <a:lnTo>
                      <a:pt x="796" y="902"/>
                    </a:lnTo>
                    <a:lnTo>
                      <a:pt x="796" y="902"/>
                    </a:lnTo>
                    <a:lnTo>
                      <a:pt x="808" y="903"/>
                    </a:lnTo>
                    <a:lnTo>
                      <a:pt x="823" y="908"/>
                    </a:lnTo>
                    <a:lnTo>
                      <a:pt x="834" y="915"/>
                    </a:lnTo>
                    <a:lnTo>
                      <a:pt x="846" y="925"/>
                    </a:lnTo>
                    <a:lnTo>
                      <a:pt x="846" y="925"/>
                    </a:lnTo>
                    <a:close/>
                    <a:moveTo>
                      <a:pt x="251" y="791"/>
                    </a:moveTo>
                    <a:lnTo>
                      <a:pt x="251" y="791"/>
                    </a:lnTo>
                    <a:lnTo>
                      <a:pt x="266" y="786"/>
                    </a:lnTo>
                    <a:lnTo>
                      <a:pt x="280" y="781"/>
                    </a:lnTo>
                    <a:lnTo>
                      <a:pt x="280" y="781"/>
                    </a:lnTo>
                    <a:lnTo>
                      <a:pt x="293" y="779"/>
                    </a:lnTo>
                    <a:lnTo>
                      <a:pt x="307" y="777"/>
                    </a:lnTo>
                    <a:lnTo>
                      <a:pt x="322" y="777"/>
                    </a:lnTo>
                    <a:lnTo>
                      <a:pt x="336" y="779"/>
                    </a:lnTo>
                    <a:lnTo>
                      <a:pt x="365" y="783"/>
                    </a:lnTo>
                    <a:lnTo>
                      <a:pt x="392" y="789"/>
                    </a:lnTo>
                    <a:lnTo>
                      <a:pt x="392" y="789"/>
                    </a:lnTo>
                    <a:lnTo>
                      <a:pt x="421" y="799"/>
                    </a:lnTo>
                    <a:lnTo>
                      <a:pt x="451" y="809"/>
                    </a:lnTo>
                    <a:lnTo>
                      <a:pt x="478" y="822"/>
                    </a:lnTo>
                    <a:lnTo>
                      <a:pt x="507" y="835"/>
                    </a:lnTo>
                    <a:lnTo>
                      <a:pt x="507" y="835"/>
                    </a:lnTo>
                    <a:lnTo>
                      <a:pt x="569" y="866"/>
                    </a:lnTo>
                    <a:lnTo>
                      <a:pt x="620" y="895"/>
                    </a:lnTo>
                    <a:lnTo>
                      <a:pt x="662" y="921"/>
                    </a:lnTo>
                    <a:lnTo>
                      <a:pt x="678" y="932"/>
                    </a:lnTo>
                    <a:lnTo>
                      <a:pt x="694" y="944"/>
                    </a:lnTo>
                    <a:lnTo>
                      <a:pt x="705" y="954"/>
                    </a:lnTo>
                    <a:lnTo>
                      <a:pt x="715" y="964"/>
                    </a:lnTo>
                    <a:lnTo>
                      <a:pt x="724" y="974"/>
                    </a:lnTo>
                    <a:lnTo>
                      <a:pt x="729" y="984"/>
                    </a:lnTo>
                    <a:lnTo>
                      <a:pt x="732" y="993"/>
                    </a:lnTo>
                    <a:lnTo>
                      <a:pt x="735" y="1001"/>
                    </a:lnTo>
                    <a:lnTo>
                      <a:pt x="735" y="1010"/>
                    </a:lnTo>
                    <a:lnTo>
                      <a:pt x="732" y="1018"/>
                    </a:lnTo>
                    <a:lnTo>
                      <a:pt x="732" y="1018"/>
                    </a:lnTo>
                    <a:lnTo>
                      <a:pt x="725" y="1038"/>
                    </a:lnTo>
                    <a:lnTo>
                      <a:pt x="718" y="1050"/>
                    </a:lnTo>
                    <a:lnTo>
                      <a:pt x="711" y="1057"/>
                    </a:lnTo>
                    <a:lnTo>
                      <a:pt x="705" y="1061"/>
                    </a:lnTo>
                    <a:lnTo>
                      <a:pt x="705" y="1061"/>
                    </a:lnTo>
                    <a:lnTo>
                      <a:pt x="698" y="1063"/>
                    </a:lnTo>
                    <a:lnTo>
                      <a:pt x="689" y="1063"/>
                    </a:lnTo>
                    <a:lnTo>
                      <a:pt x="681" y="1063"/>
                    </a:lnTo>
                    <a:lnTo>
                      <a:pt x="671" y="1061"/>
                    </a:lnTo>
                    <a:lnTo>
                      <a:pt x="648" y="1056"/>
                    </a:lnTo>
                    <a:lnTo>
                      <a:pt x="625" y="1049"/>
                    </a:lnTo>
                    <a:lnTo>
                      <a:pt x="602" y="1038"/>
                    </a:lnTo>
                    <a:lnTo>
                      <a:pt x="580" y="1028"/>
                    </a:lnTo>
                    <a:lnTo>
                      <a:pt x="547" y="1013"/>
                    </a:lnTo>
                    <a:lnTo>
                      <a:pt x="547" y="1013"/>
                    </a:lnTo>
                    <a:lnTo>
                      <a:pt x="478" y="977"/>
                    </a:lnTo>
                    <a:lnTo>
                      <a:pt x="422" y="951"/>
                    </a:lnTo>
                    <a:lnTo>
                      <a:pt x="376" y="931"/>
                    </a:lnTo>
                    <a:lnTo>
                      <a:pt x="340" y="918"/>
                    </a:lnTo>
                    <a:lnTo>
                      <a:pt x="311" y="911"/>
                    </a:lnTo>
                    <a:lnTo>
                      <a:pt x="300" y="908"/>
                    </a:lnTo>
                    <a:lnTo>
                      <a:pt x="290" y="908"/>
                    </a:lnTo>
                    <a:lnTo>
                      <a:pt x="281" y="908"/>
                    </a:lnTo>
                    <a:lnTo>
                      <a:pt x="273" y="909"/>
                    </a:lnTo>
                    <a:lnTo>
                      <a:pt x="266" y="911"/>
                    </a:lnTo>
                    <a:lnTo>
                      <a:pt x="260" y="914"/>
                    </a:lnTo>
                    <a:lnTo>
                      <a:pt x="260" y="914"/>
                    </a:lnTo>
                    <a:lnTo>
                      <a:pt x="254" y="918"/>
                    </a:lnTo>
                    <a:lnTo>
                      <a:pt x="250" y="922"/>
                    </a:lnTo>
                    <a:lnTo>
                      <a:pt x="247" y="926"/>
                    </a:lnTo>
                    <a:lnTo>
                      <a:pt x="244" y="932"/>
                    </a:lnTo>
                    <a:lnTo>
                      <a:pt x="243" y="938"/>
                    </a:lnTo>
                    <a:lnTo>
                      <a:pt x="243" y="944"/>
                    </a:lnTo>
                    <a:lnTo>
                      <a:pt x="244" y="951"/>
                    </a:lnTo>
                    <a:lnTo>
                      <a:pt x="245" y="957"/>
                    </a:lnTo>
                    <a:lnTo>
                      <a:pt x="245" y="957"/>
                    </a:lnTo>
                    <a:lnTo>
                      <a:pt x="248" y="961"/>
                    </a:lnTo>
                    <a:lnTo>
                      <a:pt x="253" y="965"/>
                    </a:lnTo>
                    <a:lnTo>
                      <a:pt x="258" y="970"/>
                    </a:lnTo>
                    <a:lnTo>
                      <a:pt x="263" y="971"/>
                    </a:lnTo>
                    <a:lnTo>
                      <a:pt x="268" y="972"/>
                    </a:lnTo>
                    <a:lnTo>
                      <a:pt x="274" y="974"/>
                    </a:lnTo>
                    <a:lnTo>
                      <a:pt x="281" y="972"/>
                    </a:lnTo>
                    <a:lnTo>
                      <a:pt x="287" y="971"/>
                    </a:lnTo>
                    <a:lnTo>
                      <a:pt x="287" y="971"/>
                    </a:lnTo>
                    <a:lnTo>
                      <a:pt x="297" y="971"/>
                    </a:lnTo>
                    <a:lnTo>
                      <a:pt x="314" y="975"/>
                    </a:lnTo>
                    <a:lnTo>
                      <a:pt x="314" y="975"/>
                    </a:lnTo>
                    <a:lnTo>
                      <a:pt x="301" y="988"/>
                    </a:lnTo>
                    <a:lnTo>
                      <a:pt x="288" y="1001"/>
                    </a:lnTo>
                    <a:lnTo>
                      <a:pt x="278" y="1015"/>
                    </a:lnTo>
                    <a:lnTo>
                      <a:pt x="268" y="1030"/>
                    </a:lnTo>
                    <a:lnTo>
                      <a:pt x="260" y="1044"/>
                    </a:lnTo>
                    <a:lnTo>
                      <a:pt x="253" y="1059"/>
                    </a:lnTo>
                    <a:lnTo>
                      <a:pt x="243" y="1084"/>
                    </a:lnTo>
                    <a:lnTo>
                      <a:pt x="243" y="1084"/>
                    </a:lnTo>
                    <a:lnTo>
                      <a:pt x="241" y="1090"/>
                    </a:lnTo>
                    <a:lnTo>
                      <a:pt x="241" y="1096"/>
                    </a:lnTo>
                    <a:lnTo>
                      <a:pt x="241" y="1102"/>
                    </a:lnTo>
                    <a:lnTo>
                      <a:pt x="244" y="1107"/>
                    </a:lnTo>
                    <a:lnTo>
                      <a:pt x="247" y="1113"/>
                    </a:lnTo>
                    <a:lnTo>
                      <a:pt x="251" y="1117"/>
                    </a:lnTo>
                    <a:lnTo>
                      <a:pt x="255" y="1122"/>
                    </a:lnTo>
                    <a:lnTo>
                      <a:pt x="261" y="1123"/>
                    </a:lnTo>
                    <a:lnTo>
                      <a:pt x="261" y="1123"/>
                    </a:lnTo>
                    <a:lnTo>
                      <a:pt x="268" y="1125"/>
                    </a:lnTo>
                    <a:lnTo>
                      <a:pt x="274" y="1126"/>
                    </a:lnTo>
                    <a:lnTo>
                      <a:pt x="280" y="1125"/>
                    </a:lnTo>
                    <a:lnTo>
                      <a:pt x="286" y="1122"/>
                    </a:lnTo>
                    <a:lnTo>
                      <a:pt x="291" y="1119"/>
                    </a:lnTo>
                    <a:lnTo>
                      <a:pt x="296" y="1115"/>
                    </a:lnTo>
                    <a:lnTo>
                      <a:pt x="299" y="1110"/>
                    </a:lnTo>
                    <a:lnTo>
                      <a:pt x="301" y="1105"/>
                    </a:lnTo>
                    <a:lnTo>
                      <a:pt x="301" y="1105"/>
                    </a:lnTo>
                    <a:lnTo>
                      <a:pt x="309" y="1089"/>
                    </a:lnTo>
                    <a:lnTo>
                      <a:pt x="314" y="1076"/>
                    </a:lnTo>
                    <a:lnTo>
                      <a:pt x="323" y="1061"/>
                    </a:lnTo>
                    <a:lnTo>
                      <a:pt x="334" y="1046"/>
                    </a:lnTo>
                    <a:lnTo>
                      <a:pt x="347" y="1030"/>
                    </a:lnTo>
                    <a:lnTo>
                      <a:pt x="363" y="1014"/>
                    </a:lnTo>
                    <a:lnTo>
                      <a:pt x="373" y="1008"/>
                    </a:lnTo>
                    <a:lnTo>
                      <a:pt x="382" y="1001"/>
                    </a:lnTo>
                    <a:lnTo>
                      <a:pt x="382" y="1001"/>
                    </a:lnTo>
                    <a:lnTo>
                      <a:pt x="441" y="1030"/>
                    </a:lnTo>
                    <a:lnTo>
                      <a:pt x="518" y="1069"/>
                    </a:lnTo>
                    <a:lnTo>
                      <a:pt x="518" y="1069"/>
                    </a:lnTo>
                    <a:lnTo>
                      <a:pt x="567" y="1092"/>
                    </a:lnTo>
                    <a:lnTo>
                      <a:pt x="610" y="1109"/>
                    </a:lnTo>
                    <a:lnTo>
                      <a:pt x="610" y="1109"/>
                    </a:lnTo>
                    <a:lnTo>
                      <a:pt x="609" y="1129"/>
                    </a:lnTo>
                    <a:lnTo>
                      <a:pt x="605" y="1150"/>
                    </a:lnTo>
                    <a:lnTo>
                      <a:pt x="600" y="1171"/>
                    </a:lnTo>
                    <a:lnTo>
                      <a:pt x="594" y="1189"/>
                    </a:lnTo>
                    <a:lnTo>
                      <a:pt x="592" y="1201"/>
                    </a:lnTo>
                    <a:lnTo>
                      <a:pt x="592" y="1201"/>
                    </a:lnTo>
                    <a:lnTo>
                      <a:pt x="584" y="1225"/>
                    </a:lnTo>
                    <a:lnTo>
                      <a:pt x="576" y="1250"/>
                    </a:lnTo>
                    <a:lnTo>
                      <a:pt x="559" y="1294"/>
                    </a:lnTo>
                    <a:lnTo>
                      <a:pt x="540" y="1340"/>
                    </a:lnTo>
                    <a:lnTo>
                      <a:pt x="540" y="1340"/>
                    </a:lnTo>
                    <a:lnTo>
                      <a:pt x="537" y="1347"/>
                    </a:lnTo>
                    <a:lnTo>
                      <a:pt x="537" y="1354"/>
                    </a:lnTo>
                    <a:lnTo>
                      <a:pt x="538" y="1362"/>
                    </a:lnTo>
                    <a:lnTo>
                      <a:pt x="541" y="1369"/>
                    </a:lnTo>
                    <a:lnTo>
                      <a:pt x="541" y="1369"/>
                    </a:lnTo>
                    <a:lnTo>
                      <a:pt x="546" y="1374"/>
                    </a:lnTo>
                    <a:lnTo>
                      <a:pt x="551" y="1380"/>
                    </a:lnTo>
                    <a:lnTo>
                      <a:pt x="559" y="1383"/>
                    </a:lnTo>
                    <a:lnTo>
                      <a:pt x="566" y="1385"/>
                    </a:lnTo>
                    <a:lnTo>
                      <a:pt x="566" y="1385"/>
                    </a:lnTo>
                    <a:lnTo>
                      <a:pt x="579" y="1386"/>
                    </a:lnTo>
                    <a:lnTo>
                      <a:pt x="593" y="1389"/>
                    </a:lnTo>
                    <a:lnTo>
                      <a:pt x="609" y="1393"/>
                    </a:lnTo>
                    <a:lnTo>
                      <a:pt x="627" y="1399"/>
                    </a:lnTo>
                    <a:lnTo>
                      <a:pt x="646" y="1408"/>
                    </a:lnTo>
                    <a:lnTo>
                      <a:pt x="655" y="1413"/>
                    </a:lnTo>
                    <a:lnTo>
                      <a:pt x="662" y="1419"/>
                    </a:lnTo>
                    <a:lnTo>
                      <a:pt x="671" y="1426"/>
                    </a:lnTo>
                    <a:lnTo>
                      <a:pt x="676" y="1433"/>
                    </a:lnTo>
                    <a:lnTo>
                      <a:pt x="676" y="1433"/>
                    </a:lnTo>
                    <a:lnTo>
                      <a:pt x="681" y="1441"/>
                    </a:lnTo>
                    <a:lnTo>
                      <a:pt x="685" y="1448"/>
                    </a:lnTo>
                    <a:lnTo>
                      <a:pt x="688" y="1455"/>
                    </a:lnTo>
                    <a:lnTo>
                      <a:pt x="689" y="1462"/>
                    </a:lnTo>
                    <a:lnTo>
                      <a:pt x="691" y="1471"/>
                    </a:lnTo>
                    <a:lnTo>
                      <a:pt x="691" y="1479"/>
                    </a:lnTo>
                    <a:lnTo>
                      <a:pt x="688" y="1498"/>
                    </a:lnTo>
                    <a:lnTo>
                      <a:pt x="688" y="1498"/>
                    </a:lnTo>
                    <a:lnTo>
                      <a:pt x="684" y="1501"/>
                    </a:lnTo>
                    <a:lnTo>
                      <a:pt x="678" y="1505"/>
                    </a:lnTo>
                    <a:lnTo>
                      <a:pt x="666" y="1509"/>
                    </a:lnTo>
                    <a:lnTo>
                      <a:pt x="649" y="1514"/>
                    </a:lnTo>
                    <a:lnTo>
                      <a:pt x="626" y="1517"/>
                    </a:lnTo>
                    <a:lnTo>
                      <a:pt x="594" y="1518"/>
                    </a:lnTo>
                    <a:lnTo>
                      <a:pt x="554" y="1518"/>
                    </a:lnTo>
                    <a:lnTo>
                      <a:pt x="554" y="1518"/>
                    </a:lnTo>
                    <a:lnTo>
                      <a:pt x="501" y="1517"/>
                    </a:lnTo>
                    <a:lnTo>
                      <a:pt x="452" y="1512"/>
                    </a:lnTo>
                    <a:lnTo>
                      <a:pt x="413" y="1508"/>
                    </a:lnTo>
                    <a:lnTo>
                      <a:pt x="389" y="1504"/>
                    </a:lnTo>
                    <a:lnTo>
                      <a:pt x="389" y="1504"/>
                    </a:lnTo>
                    <a:lnTo>
                      <a:pt x="385" y="1497"/>
                    </a:lnTo>
                    <a:lnTo>
                      <a:pt x="380" y="1484"/>
                    </a:lnTo>
                    <a:lnTo>
                      <a:pt x="378" y="1468"/>
                    </a:lnTo>
                    <a:lnTo>
                      <a:pt x="376" y="1449"/>
                    </a:lnTo>
                    <a:lnTo>
                      <a:pt x="376" y="1449"/>
                    </a:lnTo>
                    <a:lnTo>
                      <a:pt x="378" y="1432"/>
                    </a:lnTo>
                    <a:lnTo>
                      <a:pt x="380" y="1423"/>
                    </a:lnTo>
                    <a:lnTo>
                      <a:pt x="385" y="1413"/>
                    </a:lnTo>
                    <a:lnTo>
                      <a:pt x="389" y="1403"/>
                    </a:lnTo>
                    <a:lnTo>
                      <a:pt x="396" y="1395"/>
                    </a:lnTo>
                    <a:lnTo>
                      <a:pt x="405" y="1385"/>
                    </a:lnTo>
                    <a:lnTo>
                      <a:pt x="415" y="1374"/>
                    </a:lnTo>
                    <a:lnTo>
                      <a:pt x="415" y="1374"/>
                    </a:lnTo>
                    <a:lnTo>
                      <a:pt x="422" y="1367"/>
                    </a:lnTo>
                    <a:lnTo>
                      <a:pt x="426" y="1359"/>
                    </a:lnTo>
                    <a:lnTo>
                      <a:pt x="426" y="1359"/>
                    </a:lnTo>
                    <a:lnTo>
                      <a:pt x="438" y="1314"/>
                    </a:lnTo>
                    <a:lnTo>
                      <a:pt x="445" y="1284"/>
                    </a:lnTo>
                    <a:lnTo>
                      <a:pt x="451" y="1252"/>
                    </a:lnTo>
                    <a:lnTo>
                      <a:pt x="455" y="1219"/>
                    </a:lnTo>
                    <a:lnTo>
                      <a:pt x="458" y="1188"/>
                    </a:lnTo>
                    <a:lnTo>
                      <a:pt x="458" y="1172"/>
                    </a:lnTo>
                    <a:lnTo>
                      <a:pt x="458" y="1159"/>
                    </a:lnTo>
                    <a:lnTo>
                      <a:pt x="455" y="1148"/>
                    </a:lnTo>
                    <a:lnTo>
                      <a:pt x="452" y="1138"/>
                    </a:lnTo>
                    <a:lnTo>
                      <a:pt x="452" y="1138"/>
                    </a:lnTo>
                    <a:lnTo>
                      <a:pt x="449" y="1132"/>
                    </a:lnTo>
                    <a:lnTo>
                      <a:pt x="445" y="1126"/>
                    </a:lnTo>
                    <a:lnTo>
                      <a:pt x="441" y="1123"/>
                    </a:lnTo>
                    <a:lnTo>
                      <a:pt x="435" y="1120"/>
                    </a:lnTo>
                    <a:lnTo>
                      <a:pt x="429" y="1117"/>
                    </a:lnTo>
                    <a:lnTo>
                      <a:pt x="424" y="1117"/>
                    </a:lnTo>
                    <a:lnTo>
                      <a:pt x="418" y="1117"/>
                    </a:lnTo>
                    <a:lnTo>
                      <a:pt x="411" y="1120"/>
                    </a:lnTo>
                    <a:lnTo>
                      <a:pt x="411" y="1120"/>
                    </a:lnTo>
                    <a:lnTo>
                      <a:pt x="406" y="1123"/>
                    </a:lnTo>
                    <a:lnTo>
                      <a:pt x="401" y="1126"/>
                    </a:lnTo>
                    <a:lnTo>
                      <a:pt x="398" y="1132"/>
                    </a:lnTo>
                    <a:lnTo>
                      <a:pt x="395" y="1136"/>
                    </a:lnTo>
                    <a:lnTo>
                      <a:pt x="392" y="1142"/>
                    </a:lnTo>
                    <a:lnTo>
                      <a:pt x="392" y="1149"/>
                    </a:lnTo>
                    <a:lnTo>
                      <a:pt x="392" y="1155"/>
                    </a:lnTo>
                    <a:lnTo>
                      <a:pt x="395" y="1161"/>
                    </a:lnTo>
                    <a:lnTo>
                      <a:pt x="395" y="1161"/>
                    </a:lnTo>
                    <a:lnTo>
                      <a:pt x="396" y="1171"/>
                    </a:lnTo>
                    <a:lnTo>
                      <a:pt x="396" y="1186"/>
                    </a:lnTo>
                    <a:lnTo>
                      <a:pt x="395" y="1205"/>
                    </a:lnTo>
                    <a:lnTo>
                      <a:pt x="392" y="1228"/>
                    </a:lnTo>
                    <a:lnTo>
                      <a:pt x="382" y="1278"/>
                    </a:lnTo>
                    <a:lnTo>
                      <a:pt x="367" y="1333"/>
                    </a:lnTo>
                    <a:lnTo>
                      <a:pt x="367" y="1333"/>
                    </a:lnTo>
                    <a:lnTo>
                      <a:pt x="353" y="1347"/>
                    </a:lnTo>
                    <a:lnTo>
                      <a:pt x="340" y="1363"/>
                    </a:lnTo>
                    <a:lnTo>
                      <a:pt x="330" y="1379"/>
                    </a:lnTo>
                    <a:lnTo>
                      <a:pt x="323" y="1396"/>
                    </a:lnTo>
                    <a:lnTo>
                      <a:pt x="319" y="1412"/>
                    </a:lnTo>
                    <a:lnTo>
                      <a:pt x="316" y="1426"/>
                    </a:lnTo>
                    <a:lnTo>
                      <a:pt x="313" y="1441"/>
                    </a:lnTo>
                    <a:lnTo>
                      <a:pt x="313" y="1455"/>
                    </a:lnTo>
                    <a:lnTo>
                      <a:pt x="313" y="1455"/>
                    </a:lnTo>
                    <a:lnTo>
                      <a:pt x="293" y="1451"/>
                    </a:lnTo>
                    <a:lnTo>
                      <a:pt x="273" y="1446"/>
                    </a:lnTo>
                    <a:lnTo>
                      <a:pt x="254" y="1441"/>
                    </a:lnTo>
                    <a:lnTo>
                      <a:pt x="237" y="1433"/>
                    </a:lnTo>
                    <a:lnTo>
                      <a:pt x="220" y="1426"/>
                    </a:lnTo>
                    <a:lnTo>
                      <a:pt x="205" y="1418"/>
                    </a:lnTo>
                    <a:lnTo>
                      <a:pt x="191" y="1408"/>
                    </a:lnTo>
                    <a:lnTo>
                      <a:pt x="178" y="1399"/>
                    </a:lnTo>
                    <a:lnTo>
                      <a:pt x="165" y="1389"/>
                    </a:lnTo>
                    <a:lnTo>
                      <a:pt x="155" y="1377"/>
                    </a:lnTo>
                    <a:lnTo>
                      <a:pt x="135" y="1356"/>
                    </a:lnTo>
                    <a:lnTo>
                      <a:pt x="119" y="1333"/>
                    </a:lnTo>
                    <a:lnTo>
                      <a:pt x="106" y="1311"/>
                    </a:lnTo>
                    <a:lnTo>
                      <a:pt x="106" y="1311"/>
                    </a:lnTo>
                    <a:lnTo>
                      <a:pt x="96" y="1291"/>
                    </a:lnTo>
                    <a:lnTo>
                      <a:pt x="87" y="1270"/>
                    </a:lnTo>
                    <a:lnTo>
                      <a:pt x="80" y="1248"/>
                    </a:lnTo>
                    <a:lnTo>
                      <a:pt x="73" y="1225"/>
                    </a:lnTo>
                    <a:lnTo>
                      <a:pt x="69" y="1204"/>
                    </a:lnTo>
                    <a:lnTo>
                      <a:pt x="66" y="1181"/>
                    </a:lnTo>
                    <a:lnTo>
                      <a:pt x="63" y="1159"/>
                    </a:lnTo>
                    <a:lnTo>
                      <a:pt x="63" y="1136"/>
                    </a:lnTo>
                    <a:lnTo>
                      <a:pt x="63" y="1115"/>
                    </a:lnTo>
                    <a:lnTo>
                      <a:pt x="64" y="1094"/>
                    </a:lnTo>
                    <a:lnTo>
                      <a:pt x="67" y="1073"/>
                    </a:lnTo>
                    <a:lnTo>
                      <a:pt x="70" y="1053"/>
                    </a:lnTo>
                    <a:lnTo>
                      <a:pt x="74" y="1034"/>
                    </a:lnTo>
                    <a:lnTo>
                      <a:pt x="80" y="1017"/>
                    </a:lnTo>
                    <a:lnTo>
                      <a:pt x="86" y="1000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110" y="951"/>
                    </a:lnTo>
                    <a:lnTo>
                      <a:pt x="129" y="919"/>
                    </a:lnTo>
                    <a:lnTo>
                      <a:pt x="152" y="889"/>
                    </a:lnTo>
                    <a:lnTo>
                      <a:pt x="176" y="860"/>
                    </a:lnTo>
                    <a:lnTo>
                      <a:pt x="176" y="860"/>
                    </a:lnTo>
                    <a:lnTo>
                      <a:pt x="194" y="842"/>
                    </a:lnTo>
                    <a:lnTo>
                      <a:pt x="211" y="823"/>
                    </a:lnTo>
                    <a:lnTo>
                      <a:pt x="231" y="806"/>
                    </a:lnTo>
                    <a:lnTo>
                      <a:pt x="241" y="799"/>
                    </a:lnTo>
                    <a:lnTo>
                      <a:pt x="251" y="791"/>
                    </a:lnTo>
                    <a:lnTo>
                      <a:pt x="251" y="7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4487239" y="5788306"/>
                <a:ext cx="68992" cy="100352"/>
              </a:xfrm>
              <a:custGeom>
                <a:rect b="b" l="l" r="r" t="t"/>
                <a:pathLst>
                  <a:path extrusionOk="0" h="144" w="101">
                    <a:moveTo>
                      <a:pt x="33" y="142"/>
                    </a:moveTo>
                    <a:lnTo>
                      <a:pt x="33" y="142"/>
                    </a:lnTo>
                    <a:lnTo>
                      <a:pt x="42" y="144"/>
                    </a:lnTo>
                    <a:lnTo>
                      <a:pt x="51" y="144"/>
                    </a:lnTo>
                    <a:lnTo>
                      <a:pt x="59" y="141"/>
                    </a:lnTo>
                    <a:lnTo>
                      <a:pt x="66" y="136"/>
                    </a:lnTo>
                    <a:lnTo>
                      <a:pt x="74" y="132"/>
                    </a:lnTo>
                    <a:lnTo>
                      <a:pt x="79" y="125"/>
                    </a:lnTo>
                    <a:lnTo>
                      <a:pt x="84" y="118"/>
                    </a:lnTo>
                    <a:lnTo>
                      <a:pt x="87" y="109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101" y="46"/>
                    </a:lnTo>
                    <a:lnTo>
                      <a:pt x="101" y="37"/>
                    </a:lnTo>
                    <a:lnTo>
                      <a:pt x="98" y="29"/>
                    </a:lnTo>
                    <a:lnTo>
                      <a:pt x="95" y="22"/>
                    </a:lnTo>
                    <a:lnTo>
                      <a:pt x="89" y="14"/>
                    </a:lnTo>
                    <a:lnTo>
                      <a:pt x="84" y="9"/>
                    </a:lnTo>
                    <a:lnTo>
                      <a:pt x="76" y="4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5" y="7"/>
                    </a:lnTo>
                    <a:lnTo>
                      <a:pt x="28" y="12"/>
                    </a:lnTo>
                    <a:lnTo>
                      <a:pt x="22" y="19"/>
                    </a:lnTo>
                    <a:lnTo>
                      <a:pt x="18" y="26"/>
                    </a:lnTo>
                    <a:lnTo>
                      <a:pt x="15" y="35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0" y="98"/>
                    </a:lnTo>
                    <a:lnTo>
                      <a:pt x="0" y="106"/>
                    </a:lnTo>
                    <a:lnTo>
                      <a:pt x="3" y="115"/>
                    </a:lnTo>
                    <a:lnTo>
                      <a:pt x="6" y="122"/>
                    </a:lnTo>
                    <a:lnTo>
                      <a:pt x="12" y="129"/>
                    </a:lnTo>
                    <a:lnTo>
                      <a:pt x="18" y="135"/>
                    </a:lnTo>
                    <a:lnTo>
                      <a:pt x="25" y="139"/>
                    </a:lnTo>
                    <a:lnTo>
                      <a:pt x="33" y="142"/>
                    </a:lnTo>
                    <a:lnTo>
                      <a:pt x="33" y="1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4679580" y="5819665"/>
                <a:ext cx="68992" cy="98262"/>
              </a:xfrm>
              <a:custGeom>
                <a:rect b="b" l="l" r="r" t="t"/>
                <a:pathLst>
                  <a:path extrusionOk="0" h="143" w="101">
                    <a:moveTo>
                      <a:pt x="33" y="143"/>
                    </a:moveTo>
                    <a:lnTo>
                      <a:pt x="33" y="143"/>
                    </a:lnTo>
                    <a:lnTo>
                      <a:pt x="43" y="143"/>
                    </a:lnTo>
                    <a:lnTo>
                      <a:pt x="52" y="143"/>
                    </a:lnTo>
                    <a:lnTo>
                      <a:pt x="59" y="140"/>
                    </a:lnTo>
                    <a:lnTo>
                      <a:pt x="66" y="137"/>
                    </a:lnTo>
                    <a:lnTo>
                      <a:pt x="73" y="132"/>
                    </a:lnTo>
                    <a:lnTo>
                      <a:pt x="79" y="126"/>
                    </a:lnTo>
                    <a:lnTo>
                      <a:pt x="83" y="117"/>
                    </a:lnTo>
                    <a:lnTo>
                      <a:pt x="86" y="109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01" y="46"/>
                    </a:lnTo>
                    <a:lnTo>
                      <a:pt x="101" y="37"/>
                    </a:lnTo>
                    <a:lnTo>
                      <a:pt x="98" y="28"/>
                    </a:lnTo>
                    <a:lnTo>
                      <a:pt x="95" y="21"/>
                    </a:lnTo>
                    <a:lnTo>
                      <a:pt x="89" y="14"/>
                    </a:lnTo>
                    <a:lnTo>
                      <a:pt x="83" y="8"/>
                    </a:lnTo>
                    <a:lnTo>
                      <a:pt x="76" y="4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59" y="0"/>
                    </a:lnTo>
                    <a:lnTo>
                      <a:pt x="50" y="1"/>
                    </a:lnTo>
                    <a:lnTo>
                      <a:pt x="42" y="2"/>
                    </a:lnTo>
                    <a:lnTo>
                      <a:pt x="35" y="7"/>
                    </a:lnTo>
                    <a:lnTo>
                      <a:pt x="27" y="13"/>
                    </a:lnTo>
                    <a:lnTo>
                      <a:pt x="22" y="18"/>
                    </a:lnTo>
                    <a:lnTo>
                      <a:pt x="17" y="25"/>
                    </a:lnTo>
                    <a:lnTo>
                      <a:pt x="15" y="34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0" y="97"/>
                    </a:lnTo>
                    <a:lnTo>
                      <a:pt x="2" y="106"/>
                    </a:lnTo>
                    <a:lnTo>
                      <a:pt x="3" y="114"/>
                    </a:lnTo>
                    <a:lnTo>
                      <a:pt x="6" y="123"/>
                    </a:lnTo>
                    <a:lnTo>
                      <a:pt x="12" y="129"/>
                    </a:lnTo>
                    <a:lnTo>
                      <a:pt x="17" y="135"/>
                    </a:lnTo>
                    <a:lnTo>
                      <a:pt x="25" y="140"/>
                    </a:lnTo>
                    <a:lnTo>
                      <a:pt x="33" y="143"/>
                    </a:lnTo>
                    <a:lnTo>
                      <a:pt x="3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4899173" y="5052198"/>
              <a:ext cx="367955" cy="332415"/>
            </a:xfrm>
            <a:custGeom>
              <a:rect b="b" l="l" r="r" t="t"/>
              <a:pathLst>
                <a:path extrusionOk="0" h="476" w="526">
                  <a:moveTo>
                    <a:pt x="101" y="375"/>
                  </a:moveTo>
                  <a:lnTo>
                    <a:pt x="101" y="375"/>
                  </a:lnTo>
                  <a:lnTo>
                    <a:pt x="111" y="382"/>
                  </a:lnTo>
                  <a:lnTo>
                    <a:pt x="121" y="390"/>
                  </a:lnTo>
                  <a:lnTo>
                    <a:pt x="132" y="395"/>
                  </a:lnTo>
                  <a:lnTo>
                    <a:pt x="145" y="400"/>
                  </a:lnTo>
                  <a:lnTo>
                    <a:pt x="145" y="400"/>
                  </a:lnTo>
                  <a:lnTo>
                    <a:pt x="148" y="417"/>
                  </a:lnTo>
                  <a:lnTo>
                    <a:pt x="155" y="433"/>
                  </a:lnTo>
                  <a:lnTo>
                    <a:pt x="166" y="447"/>
                  </a:lnTo>
                  <a:lnTo>
                    <a:pt x="171" y="453"/>
                  </a:lnTo>
                  <a:lnTo>
                    <a:pt x="178" y="459"/>
                  </a:lnTo>
                  <a:lnTo>
                    <a:pt x="184" y="463"/>
                  </a:lnTo>
                  <a:lnTo>
                    <a:pt x="193" y="467"/>
                  </a:lnTo>
                  <a:lnTo>
                    <a:pt x="201" y="471"/>
                  </a:lnTo>
                  <a:lnTo>
                    <a:pt x="210" y="473"/>
                  </a:lnTo>
                  <a:lnTo>
                    <a:pt x="219" y="476"/>
                  </a:lnTo>
                  <a:lnTo>
                    <a:pt x="229" y="476"/>
                  </a:lnTo>
                  <a:lnTo>
                    <a:pt x="239" y="476"/>
                  </a:lnTo>
                  <a:lnTo>
                    <a:pt x="250" y="474"/>
                  </a:lnTo>
                  <a:lnTo>
                    <a:pt x="250" y="474"/>
                  </a:lnTo>
                  <a:lnTo>
                    <a:pt x="263" y="470"/>
                  </a:lnTo>
                  <a:lnTo>
                    <a:pt x="275" y="466"/>
                  </a:lnTo>
                  <a:lnTo>
                    <a:pt x="285" y="461"/>
                  </a:lnTo>
                  <a:lnTo>
                    <a:pt x="293" y="454"/>
                  </a:lnTo>
                  <a:lnTo>
                    <a:pt x="301" y="447"/>
                  </a:lnTo>
                  <a:lnTo>
                    <a:pt x="306" y="440"/>
                  </a:lnTo>
                  <a:lnTo>
                    <a:pt x="311" y="431"/>
                  </a:lnTo>
                  <a:lnTo>
                    <a:pt x="313" y="421"/>
                  </a:lnTo>
                  <a:lnTo>
                    <a:pt x="313" y="421"/>
                  </a:lnTo>
                  <a:lnTo>
                    <a:pt x="332" y="431"/>
                  </a:lnTo>
                  <a:lnTo>
                    <a:pt x="351" y="437"/>
                  </a:lnTo>
                  <a:lnTo>
                    <a:pt x="351" y="437"/>
                  </a:lnTo>
                  <a:lnTo>
                    <a:pt x="367" y="440"/>
                  </a:lnTo>
                  <a:lnTo>
                    <a:pt x="382" y="440"/>
                  </a:lnTo>
                  <a:lnTo>
                    <a:pt x="397" y="437"/>
                  </a:lnTo>
                  <a:lnTo>
                    <a:pt x="408" y="433"/>
                  </a:lnTo>
                  <a:lnTo>
                    <a:pt x="420" y="427"/>
                  </a:lnTo>
                  <a:lnTo>
                    <a:pt x="430" y="418"/>
                  </a:lnTo>
                  <a:lnTo>
                    <a:pt x="438" y="408"/>
                  </a:lnTo>
                  <a:lnTo>
                    <a:pt x="446" y="398"/>
                  </a:lnTo>
                  <a:lnTo>
                    <a:pt x="450" y="387"/>
                  </a:lnTo>
                  <a:lnTo>
                    <a:pt x="453" y="374"/>
                  </a:lnTo>
                  <a:lnTo>
                    <a:pt x="453" y="361"/>
                  </a:lnTo>
                  <a:lnTo>
                    <a:pt x="451" y="348"/>
                  </a:lnTo>
                  <a:lnTo>
                    <a:pt x="447" y="335"/>
                  </a:lnTo>
                  <a:lnTo>
                    <a:pt x="441" y="322"/>
                  </a:lnTo>
                  <a:lnTo>
                    <a:pt x="431" y="311"/>
                  </a:lnTo>
                  <a:lnTo>
                    <a:pt x="420" y="299"/>
                  </a:lnTo>
                  <a:lnTo>
                    <a:pt x="420" y="299"/>
                  </a:lnTo>
                  <a:lnTo>
                    <a:pt x="440" y="302"/>
                  </a:lnTo>
                  <a:lnTo>
                    <a:pt x="461" y="302"/>
                  </a:lnTo>
                  <a:lnTo>
                    <a:pt x="482" y="299"/>
                  </a:lnTo>
                  <a:lnTo>
                    <a:pt x="502" y="293"/>
                  </a:lnTo>
                  <a:lnTo>
                    <a:pt x="502" y="293"/>
                  </a:lnTo>
                  <a:lnTo>
                    <a:pt x="509" y="291"/>
                  </a:lnTo>
                  <a:lnTo>
                    <a:pt x="515" y="286"/>
                  </a:lnTo>
                  <a:lnTo>
                    <a:pt x="519" y="280"/>
                  </a:lnTo>
                  <a:lnTo>
                    <a:pt x="523" y="275"/>
                  </a:lnTo>
                  <a:lnTo>
                    <a:pt x="525" y="268"/>
                  </a:lnTo>
                  <a:lnTo>
                    <a:pt x="526" y="262"/>
                  </a:lnTo>
                  <a:lnTo>
                    <a:pt x="525" y="255"/>
                  </a:lnTo>
                  <a:lnTo>
                    <a:pt x="520" y="247"/>
                  </a:lnTo>
                  <a:lnTo>
                    <a:pt x="520" y="247"/>
                  </a:lnTo>
                  <a:lnTo>
                    <a:pt x="512" y="233"/>
                  </a:lnTo>
                  <a:lnTo>
                    <a:pt x="500" y="220"/>
                  </a:lnTo>
                  <a:lnTo>
                    <a:pt x="487" y="210"/>
                  </a:lnTo>
                  <a:lnTo>
                    <a:pt x="474" y="203"/>
                  </a:lnTo>
                  <a:lnTo>
                    <a:pt x="461" y="197"/>
                  </a:lnTo>
                  <a:lnTo>
                    <a:pt x="447" y="193"/>
                  </a:lnTo>
                  <a:lnTo>
                    <a:pt x="431" y="191"/>
                  </a:lnTo>
                  <a:lnTo>
                    <a:pt x="417" y="191"/>
                  </a:lnTo>
                  <a:lnTo>
                    <a:pt x="417" y="191"/>
                  </a:lnTo>
                  <a:lnTo>
                    <a:pt x="424" y="179"/>
                  </a:lnTo>
                  <a:lnTo>
                    <a:pt x="430" y="166"/>
                  </a:lnTo>
                  <a:lnTo>
                    <a:pt x="431" y="154"/>
                  </a:lnTo>
                  <a:lnTo>
                    <a:pt x="430" y="141"/>
                  </a:lnTo>
                  <a:lnTo>
                    <a:pt x="427" y="131"/>
                  </a:lnTo>
                  <a:lnTo>
                    <a:pt x="421" y="120"/>
                  </a:lnTo>
                  <a:lnTo>
                    <a:pt x="413" y="110"/>
                  </a:lnTo>
                  <a:lnTo>
                    <a:pt x="404" y="101"/>
                  </a:lnTo>
                  <a:lnTo>
                    <a:pt x="404" y="101"/>
                  </a:lnTo>
                  <a:lnTo>
                    <a:pt x="403" y="98"/>
                  </a:lnTo>
                  <a:lnTo>
                    <a:pt x="403" y="98"/>
                  </a:lnTo>
                  <a:lnTo>
                    <a:pt x="397" y="82"/>
                  </a:lnTo>
                  <a:lnTo>
                    <a:pt x="388" y="68"/>
                  </a:lnTo>
                  <a:lnTo>
                    <a:pt x="381" y="55"/>
                  </a:lnTo>
                  <a:lnTo>
                    <a:pt x="371" y="44"/>
                  </a:lnTo>
                  <a:lnTo>
                    <a:pt x="361" y="33"/>
                  </a:lnTo>
                  <a:lnTo>
                    <a:pt x="351" y="25"/>
                  </a:lnTo>
                  <a:lnTo>
                    <a:pt x="339" y="18"/>
                  </a:lnTo>
                  <a:lnTo>
                    <a:pt x="328" y="12"/>
                  </a:lnTo>
                  <a:lnTo>
                    <a:pt x="315" y="8"/>
                  </a:lnTo>
                  <a:lnTo>
                    <a:pt x="302" y="3"/>
                  </a:lnTo>
                  <a:lnTo>
                    <a:pt x="289" y="2"/>
                  </a:lnTo>
                  <a:lnTo>
                    <a:pt x="276" y="0"/>
                  </a:lnTo>
                  <a:lnTo>
                    <a:pt x="263" y="0"/>
                  </a:lnTo>
                  <a:lnTo>
                    <a:pt x="250" y="2"/>
                  </a:lnTo>
                  <a:lnTo>
                    <a:pt x="237" y="3"/>
                  </a:lnTo>
                  <a:lnTo>
                    <a:pt x="223" y="6"/>
                  </a:lnTo>
                  <a:lnTo>
                    <a:pt x="210" y="11"/>
                  </a:lnTo>
                  <a:lnTo>
                    <a:pt x="199" y="15"/>
                  </a:lnTo>
                  <a:lnTo>
                    <a:pt x="186" y="21"/>
                  </a:lnTo>
                  <a:lnTo>
                    <a:pt x="174" y="26"/>
                  </a:lnTo>
                  <a:lnTo>
                    <a:pt x="163" y="33"/>
                  </a:lnTo>
                  <a:lnTo>
                    <a:pt x="153" y="42"/>
                  </a:lnTo>
                  <a:lnTo>
                    <a:pt x="143" y="49"/>
                  </a:lnTo>
                  <a:lnTo>
                    <a:pt x="132" y="58"/>
                  </a:lnTo>
                  <a:lnTo>
                    <a:pt x="124" y="68"/>
                  </a:lnTo>
                  <a:lnTo>
                    <a:pt x="117" y="78"/>
                  </a:lnTo>
                  <a:lnTo>
                    <a:pt x="109" y="88"/>
                  </a:lnTo>
                  <a:lnTo>
                    <a:pt x="104" y="98"/>
                  </a:lnTo>
                  <a:lnTo>
                    <a:pt x="99" y="110"/>
                  </a:lnTo>
                  <a:lnTo>
                    <a:pt x="97" y="121"/>
                  </a:lnTo>
                  <a:lnTo>
                    <a:pt x="95" y="133"/>
                  </a:lnTo>
                  <a:lnTo>
                    <a:pt x="95" y="144"/>
                  </a:lnTo>
                  <a:lnTo>
                    <a:pt x="95" y="144"/>
                  </a:lnTo>
                  <a:lnTo>
                    <a:pt x="85" y="145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64" y="156"/>
                  </a:lnTo>
                  <a:lnTo>
                    <a:pt x="51" y="164"/>
                  </a:lnTo>
                  <a:lnTo>
                    <a:pt x="39" y="174"/>
                  </a:lnTo>
                  <a:lnTo>
                    <a:pt x="30" y="184"/>
                  </a:lnTo>
                  <a:lnTo>
                    <a:pt x="22" y="196"/>
                  </a:lnTo>
                  <a:lnTo>
                    <a:pt x="15" y="207"/>
                  </a:lnTo>
                  <a:lnTo>
                    <a:pt x="9" y="220"/>
                  </a:lnTo>
                  <a:lnTo>
                    <a:pt x="5" y="233"/>
                  </a:lnTo>
                  <a:lnTo>
                    <a:pt x="2" y="246"/>
                  </a:lnTo>
                  <a:lnTo>
                    <a:pt x="0" y="260"/>
                  </a:lnTo>
                  <a:lnTo>
                    <a:pt x="2" y="273"/>
                  </a:lnTo>
                  <a:lnTo>
                    <a:pt x="5" y="286"/>
                  </a:lnTo>
                  <a:lnTo>
                    <a:pt x="8" y="301"/>
                  </a:lnTo>
                  <a:lnTo>
                    <a:pt x="15" y="314"/>
                  </a:lnTo>
                  <a:lnTo>
                    <a:pt x="22" y="326"/>
                  </a:lnTo>
                  <a:lnTo>
                    <a:pt x="32" y="338"/>
                  </a:lnTo>
                  <a:lnTo>
                    <a:pt x="32" y="338"/>
                  </a:lnTo>
                  <a:lnTo>
                    <a:pt x="39" y="345"/>
                  </a:lnTo>
                  <a:lnTo>
                    <a:pt x="46" y="352"/>
                  </a:lnTo>
                  <a:lnTo>
                    <a:pt x="64" y="362"/>
                  </a:lnTo>
                  <a:lnTo>
                    <a:pt x="81" y="370"/>
                  </a:lnTo>
                  <a:lnTo>
                    <a:pt x="101" y="375"/>
                  </a:lnTo>
                  <a:lnTo>
                    <a:pt x="101" y="375"/>
                  </a:lnTo>
                  <a:close/>
                  <a:moveTo>
                    <a:pt x="382" y="349"/>
                  </a:moveTo>
                  <a:lnTo>
                    <a:pt x="382" y="349"/>
                  </a:lnTo>
                  <a:lnTo>
                    <a:pt x="391" y="358"/>
                  </a:lnTo>
                  <a:lnTo>
                    <a:pt x="392" y="361"/>
                  </a:lnTo>
                  <a:lnTo>
                    <a:pt x="394" y="364"/>
                  </a:lnTo>
                  <a:lnTo>
                    <a:pt x="394" y="367"/>
                  </a:lnTo>
                  <a:lnTo>
                    <a:pt x="392" y="368"/>
                  </a:lnTo>
                  <a:lnTo>
                    <a:pt x="388" y="372"/>
                  </a:lnTo>
                  <a:lnTo>
                    <a:pt x="381" y="374"/>
                  </a:lnTo>
                  <a:lnTo>
                    <a:pt x="372" y="375"/>
                  </a:lnTo>
                  <a:lnTo>
                    <a:pt x="365" y="375"/>
                  </a:lnTo>
                  <a:lnTo>
                    <a:pt x="358" y="374"/>
                  </a:lnTo>
                  <a:lnTo>
                    <a:pt x="358" y="374"/>
                  </a:lnTo>
                  <a:lnTo>
                    <a:pt x="344" y="370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44" y="351"/>
                  </a:lnTo>
                  <a:lnTo>
                    <a:pt x="354" y="336"/>
                  </a:lnTo>
                  <a:lnTo>
                    <a:pt x="354" y="336"/>
                  </a:lnTo>
                  <a:lnTo>
                    <a:pt x="369" y="342"/>
                  </a:lnTo>
                  <a:lnTo>
                    <a:pt x="377" y="345"/>
                  </a:lnTo>
                  <a:lnTo>
                    <a:pt x="382" y="349"/>
                  </a:lnTo>
                  <a:lnTo>
                    <a:pt x="382" y="349"/>
                  </a:lnTo>
                  <a:close/>
                  <a:moveTo>
                    <a:pt x="349" y="140"/>
                  </a:moveTo>
                  <a:lnTo>
                    <a:pt x="349" y="140"/>
                  </a:lnTo>
                  <a:lnTo>
                    <a:pt x="349" y="148"/>
                  </a:lnTo>
                  <a:lnTo>
                    <a:pt x="348" y="157"/>
                  </a:lnTo>
                  <a:lnTo>
                    <a:pt x="345" y="166"/>
                  </a:lnTo>
                  <a:lnTo>
                    <a:pt x="341" y="174"/>
                  </a:lnTo>
                  <a:lnTo>
                    <a:pt x="341" y="174"/>
                  </a:lnTo>
                  <a:lnTo>
                    <a:pt x="331" y="166"/>
                  </a:lnTo>
                  <a:lnTo>
                    <a:pt x="321" y="157"/>
                  </a:lnTo>
                  <a:lnTo>
                    <a:pt x="321" y="157"/>
                  </a:lnTo>
                  <a:lnTo>
                    <a:pt x="315" y="148"/>
                  </a:lnTo>
                  <a:lnTo>
                    <a:pt x="311" y="138"/>
                  </a:lnTo>
                  <a:lnTo>
                    <a:pt x="309" y="130"/>
                  </a:lnTo>
                  <a:lnTo>
                    <a:pt x="309" y="121"/>
                  </a:lnTo>
                  <a:lnTo>
                    <a:pt x="309" y="121"/>
                  </a:lnTo>
                  <a:lnTo>
                    <a:pt x="309" y="124"/>
                  </a:lnTo>
                  <a:lnTo>
                    <a:pt x="312" y="127"/>
                  </a:lnTo>
                  <a:lnTo>
                    <a:pt x="322" y="131"/>
                  </a:lnTo>
                  <a:lnTo>
                    <a:pt x="336" y="135"/>
                  </a:lnTo>
                  <a:lnTo>
                    <a:pt x="349" y="140"/>
                  </a:lnTo>
                  <a:lnTo>
                    <a:pt x="349" y="140"/>
                  </a:lnTo>
                  <a:close/>
                  <a:moveTo>
                    <a:pt x="214" y="413"/>
                  </a:moveTo>
                  <a:lnTo>
                    <a:pt x="214" y="413"/>
                  </a:lnTo>
                  <a:lnTo>
                    <a:pt x="211" y="408"/>
                  </a:lnTo>
                  <a:lnTo>
                    <a:pt x="211" y="408"/>
                  </a:lnTo>
                  <a:lnTo>
                    <a:pt x="229" y="407"/>
                  </a:lnTo>
                  <a:lnTo>
                    <a:pt x="246" y="405"/>
                  </a:lnTo>
                  <a:lnTo>
                    <a:pt x="246" y="405"/>
                  </a:lnTo>
                  <a:lnTo>
                    <a:pt x="240" y="413"/>
                  </a:lnTo>
                  <a:lnTo>
                    <a:pt x="237" y="415"/>
                  </a:lnTo>
                  <a:lnTo>
                    <a:pt x="233" y="417"/>
                  </a:lnTo>
                  <a:lnTo>
                    <a:pt x="229" y="418"/>
                  </a:lnTo>
                  <a:lnTo>
                    <a:pt x="224" y="418"/>
                  </a:lnTo>
                  <a:lnTo>
                    <a:pt x="220" y="415"/>
                  </a:lnTo>
                  <a:lnTo>
                    <a:pt x="214" y="413"/>
                  </a:lnTo>
                  <a:lnTo>
                    <a:pt x="214" y="413"/>
                  </a:lnTo>
                  <a:close/>
                  <a:moveTo>
                    <a:pt x="223" y="201"/>
                  </a:moveTo>
                  <a:lnTo>
                    <a:pt x="223" y="201"/>
                  </a:lnTo>
                  <a:lnTo>
                    <a:pt x="219" y="199"/>
                  </a:lnTo>
                  <a:lnTo>
                    <a:pt x="219" y="199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33" y="193"/>
                  </a:lnTo>
                  <a:lnTo>
                    <a:pt x="247" y="193"/>
                  </a:lnTo>
                  <a:lnTo>
                    <a:pt x="260" y="197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60" y="204"/>
                  </a:lnTo>
                  <a:lnTo>
                    <a:pt x="247" y="204"/>
                  </a:lnTo>
                  <a:lnTo>
                    <a:pt x="234" y="203"/>
                  </a:lnTo>
                  <a:lnTo>
                    <a:pt x="223" y="201"/>
                  </a:lnTo>
                  <a:lnTo>
                    <a:pt x="223" y="201"/>
                  </a:lnTo>
                  <a:close/>
                  <a:moveTo>
                    <a:pt x="278" y="67"/>
                  </a:moveTo>
                  <a:lnTo>
                    <a:pt x="278" y="67"/>
                  </a:lnTo>
                  <a:lnTo>
                    <a:pt x="269" y="71"/>
                  </a:lnTo>
                  <a:lnTo>
                    <a:pt x="263" y="77"/>
                  </a:lnTo>
                  <a:lnTo>
                    <a:pt x="257" y="84"/>
                  </a:lnTo>
                  <a:lnTo>
                    <a:pt x="253" y="92"/>
                  </a:lnTo>
                  <a:lnTo>
                    <a:pt x="252" y="101"/>
                  </a:lnTo>
                  <a:lnTo>
                    <a:pt x="250" y="111"/>
                  </a:lnTo>
                  <a:lnTo>
                    <a:pt x="250" y="121"/>
                  </a:lnTo>
                  <a:lnTo>
                    <a:pt x="252" y="133"/>
                  </a:lnTo>
                  <a:lnTo>
                    <a:pt x="252" y="133"/>
                  </a:lnTo>
                  <a:lnTo>
                    <a:pt x="229" y="133"/>
                  </a:lnTo>
                  <a:lnTo>
                    <a:pt x="207" y="134"/>
                  </a:lnTo>
                  <a:lnTo>
                    <a:pt x="186" y="140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58" y="153"/>
                  </a:lnTo>
                  <a:lnTo>
                    <a:pt x="158" y="153"/>
                  </a:lnTo>
                  <a:lnTo>
                    <a:pt x="157" y="145"/>
                  </a:lnTo>
                  <a:lnTo>
                    <a:pt x="158" y="137"/>
                  </a:lnTo>
                  <a:lnTo>
                    <a:pt x="161" y="128"/>
                  </a:lnTo>
                  <a:lnTo>
                    <a:pt x="164" y="120"/>
                  </a:lnTo>
                  <a:lnTo>
                    <a:pt x="170" y="112"/>
                  </a:lnTo>
                  <a:lnTo>
                    <a:pt x="176" y="104"/>
                  </a:lnTo>
                  <a:lnTo>
                    <a:pt x="184" y="97"/>
                  </a:lnTo>
                  <a:lnTo>
                    <a:pt x="191" y="89"/>
                  </a:lnTo>
                  <a:lnTo>
                    <a:pt x="201" y="84"/>
                  </a:lnTo>
                  <a:lnTo>
                    <a:pt x="211" y="78"/>
                  </a:lnTo>
                  <a:lnTo>
                    <a:pt x="222" y="74"/>
                  </a:lnTo>
                  <a:lnTo>
                    <a:pt x="232" y="69"/>
                  </a:lnTo>
                  <a:lnTo>
                    <a:pt x="243" y="67"/>
                  </a:lnTo>
                  <a:lnTo>
                    <a:pt x="255" y="65"/>
                  </a:lnTo>
                  <a:lnTo>
                    <a:pt x="266" y="65"/>
                  </a:lnTo>
                  <a:lnTo>
                    <a:pt x="278" y="67"/>
                  </a:lnTo>
                  <a:lnTo>
                    <a:pt x="278" y="67"/>
                  </a:lnTo>
                  <a:close/>
                  <a:moveTo>
                    <a:pt x="168" y="255"/>
                  </a:moveTo>
                  <a:lnTo>
                    <a:pt x="168" y="255"/>
                  </a:lnTo>
                  <a:lnTo>
                    <a:pt x="170" y="26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63" y="270"/>
                  </a:lnTo>
                  <a:lnTo>
                    <a:pt x="155" y="269"/>
                  </a:lnTo>
                  <a:lnTo>
                    <a:pt x="155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60" y="262"/>
                  </a:lnTo>
                  <a:lnTo>
                    <a:pt x="168" y="255"/>
                  </a:lnTo>
                  <a:lnTo>
                    <a:pt x="168" y="255"/>
                  </a:lnTo>
                  <a:close/>
                  <a:moveTo>
                    <a:pt x="87" y="235"/>
                  </a:moveTo>
                  <a:lnTo>
                    <a:pt x="87" y="235"/>
                  </a:lnTo>
                  <a:lnTo>
                    <a:pt x="92" y="229"/>
                  </a:lnTo>
                  <a:lnTo>
                    <a:pt x="98" y="224"/>
                  </a:lnTo>
                  <a:lnTo>
                    <a:pt x="105" y="222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98" y="236"/>
                  </a:lnTo>
                  <a:lnTo>
                    <a:pt x="85" y="253"/>
                  </a:lnTo>
                  <a:lnTo>
                    <a:pt x="85" y="253"/>
                  </a:lnTo>
                  <a:lnTo>
                    <a:pt x="82" y="249"/>
                  </a:lnTo>
                  <a:lnTo>
                    <a:pt x="81" y="245"/>
                  </a:lnTo>
                  <a:lnTo>
                    <a:pt x="82" y="240"/>
                  </a:lnTo>
                  <a:lnTo>
                    <a:pt x="87" y="235"/>
                  </a:lnTo>
                  <a:lnTo>
                    <a:pt x="87" y="2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15"/>
          <p:cNvGrpSpPr/>
          <p:nvPr/>
        </p:nvGrpSpPr>
        <p:grpSpPr>
          <a:xfrm flipH="1">
            <a:off x="7205463" y="2677295"/>
            <a:ext cx="458405" cy="1176023"/>
            <a:chOff x="2982913" y="1836738"/>
            <a:chExt cx="962025" cy="2468562"/>
          </a:xfrm>
        </p:grpSpPr>
        <p:sp>
          <p:nvSpPr>
            <p:cNvPr id="227" name="Google Shape;227;p15"/>
            <p:cNvSpPr/>
            <p:nvPr/>
          </p:nvSpPr>
          <p:spPr>
            <a:xfrm>
              <a:off x="3016250" y="1868488"/>
              <a:ext cx="895351" cy="2406650"/>
            </a:xfrm>
            <a:custGeom>
              <a:rect b="b" l="l" r="r" t="t"/>
              <a:pathLst>
                <a:path extrusionOk="0" h="3032" w="1127">
                  <a:moveTo>
                    <a:pt x="813" y="2719"/>
                  </a:moveTo>
                  <a:lnTo>
                    <a:pt x="813" y="2719"/>
                  </a:lnTo>
                  <a:lnTo>
                    <a:pt x="824" y="2663"/>
                  </a:lnTo>
                  <a:lnTo>
                    <a:pt x="837" y="2601"/>
                  </a:lnTo>
                  <a:lnTo>
                    <a:pt x="850" y="2523"/>
                  </a:lnTo>
                  <a:lnTo>
                    <a:pt x="865" y="2433"/>
                  </a:lnTo>
                  <a:lnTo>
                    <a:pt x="877" y="2340"/>
                  </a:lnTo>
                  <a:lnTo>
                    <a:pt x="882" y="2291"/>
                  </a:lnTo>
                  <a:lnTo>
                    <a:pt x="886" y="2243"/>
                  </a:lnTo>
                  <a:lnTo>
                    <a:pt x="888" y="2196"/>
                  </a:lnTo>
                  <a:lnTo>
                    <a:pt x="890" y="2151"/>
                  </a:lnTo>
                  <a:lnTo>
                    <a:pt x="890" y="2151"/>
                  </a:lnTo>
                  <a:lnTo>
                    <a:pt x="895" y="2146"/>
                  </a:lnTo>
                  <a:lnTo>
                    <a:pt x="908" y="2127"/>
                  </a:lnTo>
                  <a:lnTo>
                    <a:pt x="916" y="2114"/>
                  </a:lnTo>
                  <a:lnTo>
                    <a:pt x="923" y="2099"/>
                  </a:lnTo>
                  <a:lnTo>
                    <a:pt x="933" y="2080"/>
                  </a:lnTo>
                  <a:lnTo>
                    <a:pt x="938" y="2060"/>
                  </a:lnTo>
                  <a:lnTo>
                    <a:pt x="944" y="2037"/>
                  </a:lnTo>
                  <a:lnTo>
                    <a:pt x="946" y="2013"/>
                  </a:lnTo>
                  <a:lnTo>
                    <a:pt x="944" y="1987"/>
                  </a:lnTo>
                  <a:lnTo>
                    <a:pt x="940" y="1961"/>
                  </a:lnTo>
                  <a:lnTo>
                    <a:pt x="933" y="1931"/>
                  </a:lnTo>
                  <a:lnTo>
                    <a:pt x="919" y="1901"/>
                  </a:lnTo>
                  <a:lnTo>
                    <a:pt x="910" y="1886"/>
                  </a:lnTo>
                  <a:lnTo>
                    <a:pt x="901" y="1869"/>
                  </a:lnTo>
                  <a:lnTo>
                    <a:pt x="888" y="1854"/>
                  </a:lnTo>
                  <a:lnTo>
                    <a:pt x="875" y="1838"/>
                  </a:lnTo>
                  <a:lnTo>
                    <a:pt x="875" y="1838"/>
                  </a:lnTo>
                  <a:lnTo>
                    <a:pt x="875" y="1817"/>
                  </a:lnTo>
                  <a:lnTo>
                    <a:pt x="871" y="1761"/>
                  </a:lnTo>
                  <a:lnTo>
                    <a:pt x="865" y="1679"/>
                  </a:lnTo>
                  <a:lnTo>
                    <a:pt x="854" y="1575"/>
                  </a:lnTo>
                  <a:lnTo>
                    <a:pt x="845" y="1519"/>
                  </a:lnTo>
                  <a:lnTo>
                    <a:pt x="835" y="1461"/>
                  </a:lnTo>
                  <a:lnTo>
                    <a:pt x="824" y="1399"/>
                  </a:lnTo>
                  <a:lnTo>
                    <a:pt x="809" y="1339"/>
                  </a:lnTo>
                  <a:lnTo>
                    <a:pt x="794" y="1280"/>
                  </a:lnTo>
                  <a:lnTo>
                    <a:pt x="776" y="1222"/>
                  </a:lnTo>
                  <a:lnTo>
                    <a:pt x="753" y="1168"/>
                  </a:lnTo>
                  <a:lnTo>
                    <a:pt x="729" y="1115"/>
                  </a:lnTo>
                  <a:lnTo>
                    <a:pt x="727" y="1071"/>
                  </a:lnTo>
                  <a:lnTo>
                    <a:pt x="727" y="1071"/>
                  </a:lnTo>
                  <a:lnTo>
                    <a:pt x="768" y="1058"/>
                  </a:lnTo>
                  <a:lnTo>
                    <a:pt x="809" y="1039"/>
                  </a:lnTo>
                  <a:lnTo>
                    <a:pt x="849" y="1020"/>
                  </a:lnTo>
                  <a:lnTo>
                    <a:pt x="886" y="998"/>
                  </a:lnTo>
                  <a:lnTo>
                    <a:pt x="921" y="974"/>
                  </a:lnTo>
                  <a:lnTo>
                    <a:pt x="955" y="946"/>
                  </a:lnTo>
                  <a:lnTo>
                    <a:pt x="985" y="918"/>
                  </a:lnTo>
                  <a:lnTo>
                    <a:pt x="1015" y="886"/>
                  </a:lnTo>
                  <a:lnTo>
                    <a:pt x="1041" y="852"/>
                  </a:lnTo>
                  <a:lnTo>
                    <a:pt x="1063" y="817"/>
                  </a:lnTo>
                  <a:lnTo>
                    <a:pt x="1084" y="780"/>
                  </a:lnTo>
                  <a:lnTo>
                    <a:pt x="1099" y="740"/>
                  </a:lnTo>
                  <a:lnTo>
                    <a:pt x="1112" y="699"/>
                  </a:lnTo>
                  <a:lnTo>
                    <a:pt x="1121" y="656"/>
                  </a:lnTo>
                  <a:lnTo>
                    <a:pt x="1127" y="610"/>
                  </a:lnTo>
                  <a:lnTo>
                    <a:pt x="1127" y="563"/>
                  </a:lnTo>
                  <a:lnTo>
                    <a:pt x="1127" y="563"/>
                  </a:lnTo>
                  <a:lnTo>
                    <a:pt x="1125" y="535"/>
                  </a:lnTo>
                  <a:lnTo>
                    <a:pt x="1121" y="507"/>
                  </a:lnTo>
                  <a:lnTo>
                    <a:pt x="1117" y="479"/>
                  </a:lnTo>
                  <a:lnTo>
                    <a:pt x="1110" y="453"/>
                  </a:lnTo>
                  <a:lnTo>
                    <a:pt x="1102" y="425"/>
                  </a:lnTo>
                  <a:lnTo>
                    <a:pt x="1093" y="399"/>
                  </a:lnTo>
                  <a:lnTo>
                    <a:pt x="1084" y="373"/>
                  </a:lnTo>
                  <a:lnTo>
                    <a:pt x="1071" y="347"/>
                  </a:lnTo>
                  <a:lnTo>
                    <a:pt x="1058" y="322"/>
                  </a:lnTo>
                  <a:lnTo>
                    <a:pt x="1043" y="298"/>
                  </a:lnTo>
                  <a:lnTo>
                    <a:pt x="1028" y="274"/>
                  </a:lnTo>
                  <a:lnTo>
                    <a:pt x="1011" y="251"/>
                  </a:lnTo>
                  <a:lnTo>
                    <a:pt x="994" y="229"/>
                  </a:lnTo>
                  <a:lnTo>
                    <a:pt x="975" y="209"/>
                  </a:lnTo>
                  <a:lnTo>
                    <a:pt x="955" y="188"/>
                  </a:lnTo>
                  <a:lnTo>
                    <a:pt x="934" y="167"/>
                  </a:lnTo>
                  <a:lnTo>
                    <a:pt x="914" y="149"/>
                  </a:lnTo>
                  <a:lnTo>
                    <a:pt x="891" y="130"/>
                  </a:lnTo>
                  <a:lnTo>
                    <a:pt x="869" y="113"/>
                  </a:lnTo>
                  <a:lnTo>
                    <a:pt x="845" y="98"/>
                  </a:lnTo>
                  <a:lnTo>
                    <a:pt x="821" y="83"/>
                  </a:lnTo>
                  <a:lnTo>
                    <a:pt x="794" y="69"/>
                  </a:lnTo>
                  <a:lnTo>
                    <a:pt x="770" y="57"/>
                  </a:lnTo>
                  <a:lnTo>
                    <a:pt x="744" y="44"/>
                  </a:lnTo>
                  <a:lnTo>
                    <a:pt x="716" y="35"/>
                  </a:lnTo>
                  <a:lnTo>
                    <a:pt x="690" y="26"/>
                  </a:lnTo>
                  <a:lnTo>
                    <a:pt x="662" y="18"/>
                  </a:lnTo>
                  <a:lnTo>
                    <a:pt x="634" y="13"/>
                  </a:lnTo>
                  <a:lnTo>
                    <a:pt x="606" y="7"/>
                  </a:lnTo>
                  <a:lnTo>
                    <a:pt x="578" y="3"/>
                  </a:lnTo>
                  <a:lnTo>
                    <a:pt x="550" y="1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494" y="1"/>
                  </a:lnTo>
                  <a:lnTo>
                    <a:pt x="466" y="3"/>
                  </a:lnTo>
                  <a:lnTo>
                    <a:pt x="438" y="7"/>
                  </a:lnTo>
                  <a:lnTo>
                    <a:pt x="412" y="11"/>
                  </a:lnTo>
                  <a:lnTo>
                    <a:pt x="386" y="18"/>
                  </a:lnTo>
                  <a:lnTo>
                    <a:pt x="360" y="26"/>
                  </a:lnTo>
                  <a:lnTo>
                    <a:pt x="335" y="33"/>
                  </a:lnTo>
                  <a:lnTo>
                    <a:pt x="311" y="42"/>
                  </a:lnTo>
                  <a:lnTo>
                    <a:pt x="287" y="54"/>
                  </a:lnTo>
                  <a:lnTo>
                    <a:pt x="265" y="67"/>
                  </a:lnTo>
                  <a:lnTo>
                    <a:pt x="244" y="80"/>
                  </a:lnTo>
                  <a:lnTo>
                    <a:pt x="222" y="95"/>
                  </a:lnTo>
                  <a:lnTo>
                    <a:pt x="201" y="110"/>
                  </a:lnTo>
                  <a:lnTo>
                    <a:pt x="182" y="126"/>
                  </a:lnTo>
                  <a:lnTo>
                    <a:pt x="164" y="143"/>
                  </a:lnTo>
                  <a:lnTo>
                    <a:pt x="145" y="162"/>
                  </a:lnTo>
                  <a:lnTo>
                    <a:pt x="128" y="181"/>
                  </a:lnTo>
                  <a:lnTo>
                    <a:pt x="113" y="201"/>
                  </a:lnTo>
                  <a:lnTo>
                    <a:pt x="98" y="222"/>
                  </a:lnTo>
                  <a:lnTo>
                    <a:pt x="84" y="244"/>
                  </a:lnTo>
                  <a:lnTo>
                    <a:pt x="70" y="266"/>
                  </a:lnTo>
                  <a:lnTo>
                    <a:pt x="59" y="289"/>
                  </a:lnTo>
                  <a:lnTo>
                    <a:pt x="48" y="313"/>
                  </a:lnTo>
                  <a:lnTo>
                    <a:pt x="37" y="337"/>
                  </a:lnTo>
                  <a:lnTo>
                    <a:pt x="29" y="362"/>
                  </a:lnTo>
                  <a:lnTo>
                    <a:pt x="20" y="388"/>
                  </a:lnTo>
                  <a:lnTo>
                    <a:pt x="14" y="414"/>
                  </a:lnTo>
                  <a:lnTo>
                    <a:pt x="9" y="442"/>
                  </a:lnTo>
                  <a:lnTo>
                    <a:pt x="5" y="468"/>
                  </a:lnTo>
                  <a:lnTo>
                    <a:pt x="1" y="496"/>
                  </a:lnTo>
                  <a:lnTo>
                    <a:pt x="0" y="524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80"/>
                  </a:lnTo>
                  <a:lnTo>
                    <a:pt x="1" y="608"/>
                  </a:lnTo>
                  <a:lnTo>
                    <a:pt x="5" y="636"/>
                  </a:lnTo>
                  <a:lnTo>
                    <a:pt x="9" y="664"/>
                  </a:lnTo>
                  <a:lnTo>
                    <a:pt x="14" y="690"/>
                  </a:lnTo>
                  <a:lnTo>
                    <a:pt x="20" y="716"/>
                  </a:lnTo>
                  <a:lnTo>
                    <a:pt x="28" y="742"/>
                  </a:lnTo>
                  <a:lnTo>
                    <a:pt x="37" y="767"/>
                  </a:lnTo>
                  <a:lnTo>
                    <a:pt x="46" y="791"/>
                  </a:lnTo>
                  <a:lnTo>
                    <a:pt x="57" y="815"/>
                  </a:lnTo>
                  <a:lnTo>
                    <a:pt x="70" y="839"/>
                  </a:lnTo>
                  <a:lnTo>
                    <a:pt x="84" y="862"/>
                  </a:lnTo>
                  <a:lnTo>
                    <a:pt x="97" y="882"/>
                  </a:lnTo>
                  <a:lnTo>
                    <a:pt x="112" y="903"/>
                  </a:lnTo>
                  <a:lnTo>
                    <a:pt x="128" y="923"/>
                  </a:lnTo>
                  <a:lnTo>
                    <a:pt x="145" y="942"/>
                  </a:lnTo>
                  <a:lnTo>
                    <a:pt x="162" y="961"/>
                  </a:lnTo>
                  <a:lnTo>
                    <a:pt x="181" y="979"/>
                  </a:lnTo>
                  <a:lnTo>
                    <a:pt x="199" y="994"/>
                  </a:lnTo>
                  <a:lnTo>
                    <a:pt x="220" y="1011"/>
                  </a:lnTo>
                  <a:lnTo>
                    <a:pt x="240" y="1024"/>
                  </a:lnTo>
                  <a:lnTo>
                    <a:pt x="263" y="1037"/>
                  </a:lnTo>
                  <a:lnTo>
                    <a:pt x="285" y="1050"/>
                  </a:lnTo>
                  <a:lnTo>
                    <a:pt x="309" y="1061"/>
                  </a:lnTo>
                  <a:lnTo>
                    <a:pt x="334" y="1071"/>
                  </a:lnTo>
                  <a:lnTo>
                    <a:pt x="358" y="1080"/>
                  </a:lnTo>
                  <a:lnTo>
                    <a:pt x="382" y="1087"/>
                  </a:lnTo>
                  <a:lnTo>
                    <a:pt x="408" y="1093"/>
                  </a:lnTo>
                  <a:lnTo>
                    <a:pt x="436" y="1099"/>
                  </a:lnTo>
                  <a:lnTo>
                    <a:pt x="462" y="1102"/>
                  </a:lnTo>
                  <a:lnTo>
                    <a:pt x="490" y="1104"/>
                  </a:lnTo>
                  <a:lnTo>
                    <a:pt x="518" y="1104"/>
                  </a:lnTo>
                  <a:lnTo>
                    <a:pt x="518" y="1104"/>
                  </a:lnTo>
                  <a:lnTo>
                    <a:pt x="546" y="1104"/>
                  </a:lnTo>
                  <a:lnTo>
                    <a:pt x="572" y="1102"/>
                  </a:lnTo>
                  <a:lnTo>
                    <a:pt x="578" y="1147"/>
                  </a:lnTo>
                  <a:lnTo>
                    <a:pt x="578" y="1147"/>
                  </a:lnTo>
                  <a:lnTo>
                    <a:pt x="565" y="1160"/>
                  </a:lnTo>
                  <a:lnTo>
                    <a:pt x="550" y="1177"/>
                  </a:lnTo>
                  <a:lnTo>
                    <a:pt x="533" y="1201"/>
                  </a:lnTo>
                  <a:lnTo>
                    <a:pt x="513" y="1229"/>
                  </a:lnTo>
                  <a:lnTo>
                    <a:pt x="492" y="1263"/>
                  </a:lnTo>
                  <a:lnTo>
                    <a:pt x="470" y="1302"/>
                  </a:lnTo>
                  <a:lnTo>
                    <a:pt x="449" y="1347"/>
                  </a:lnTo>
                  <a:lnTo>
                    <a:pt x="432" y="1395"/>
                  </a:lnTo>
                  <a:lnTo>
                    <a:pt x="423" y="1420"/>
                  </a:lnTo>
                  <a:lnTo>
                    <a:pt x="418" y="1448"/>
                  </a:lnTo>
                  <a:lnTo>
                    <a:pt x="412" y="1476"/>
                  </a:lnTo>
                  <a:lnTo>
                    <a:pt x="406" y="1504"/>
                  </a:lnTo>
                  <a:lnTo>
                    <a:pt x="404" y="1534"/>
                  </a:lnTo>
                  <a:lnTo>
                    <a:pt x="403" y="1565"/>
                  </a:lnTo>
                  <a:lnTo>
                    <a:pt x="403" y="1595"/>
                  </a:lnTo>
                  <a:lnTo>
                    <a:pt x="406" y="1629"/>
                  </a:lnTo>
                  <a:lnTo>
                    <a:pt x="410" y="1660"/>
                  </a:lnTo>
                  <a:lnTo>
                    <a:pt x="418" y="1694"/>
                  </a:lnTo>
                  <a:lnTo>
                    <a:pt x="427" y="1729"/>
                  </a:lnTo>
                  <a:lnTo>
                    <a:pt x="438" y="1763"/>
                  </a:lnTo>
                  <a:lnTo>
                    <a:pt x="451" y="1799"/>
                  </a:lnTo>
                  <a:lnTo>
                    <a:pt x="468" y="1836"/>
                  </a:lnTo>
                  <a:lnTo>
                    <a:pt x="468" y="1836"/>
                  </a:lnTo>
                  <a:lnTo>
                    <a:pt x="475" y="1849"/>
                  </a:lnTo>
                  <a:lnTo>
                    <a:pt x="492" y="1886"/>
                  </a:lnTo>
                  <a:lnTo>
                    <a:pt x="503" y="1916"/>
                  </a:lnTo>
                  <a:lnTo>
                    <a:pt x="515" y="1953"/>
                  </a:lnTo>
                  <a:lnTo>
                    <a:pt x="526" y="1996"/>
                  </a:lnTo>
                  <a:lnTo>
                    <a:pt x="537" y="2047"/>
                  </a:lnTo>
                  <a:lnTo>
                    <a:pt x="548" y="2103"/>
                  </a:lnTo>
                  <a:lnTo>
                    <a:pt x="556" y="2168"/>
                  </a:lnTo>
                  <a:lnTo>
                    <a:pt x="563" y="2239"/>
                  </a:lnTo>
                  <a:lnTo>
                    <a:pt x="567" y="2317"/>
                  </a:lnTo>
                  <a:lnTo>
                    <a:pt x="569" y="2403"/>
                  </a:lnTo>
                  <a:lnTo>
                    <a:pt x="565" y="2496"/>
                  </a:lnTo>
                  <a:lnTo>
                    <a:pt x="557" y="2597"/>
                  </a:lnTo>
                  <a:lnTo>
                    <a:pt x="544" y="2705"/>
                  </a:lnTo>
                  <a:lnTo>
                    <a:pt x="544" y="2705"/>
                  </a:lnTo>
                  <a:lnTo>
                    <a:pt x="539" y="2720"/>
                  </a:lnTo>
                  <a:lnTo>
                    <a:pt x="528" y="2758"/>
                  </a:lnTo>
                  <a:lnTo>
                    <a:pt x="522" y="2782"/>
                  </a:lnTo>
                  <a:lnTo>
                    <a:pt x="516" y="2810"/>
                  </a:lnTo>
                  <a:lnTo>
                    <a:pt x="515" y="2838"/>
                  </a:lnTo>
                  <a:lnTo>
                    <a:pt x="515" y="2870"/>
                  </a:lnTo>
                  <a:lnTo>
                    <a:pt x="516" y="2885"/>
                  </a:lnTo>
                  <a:lnTo>
                    <a:pt x="520" y="2900"/>
                  </a:lnTo>
                  <a:lnTo>
                    <a:pt x="524" y="2914"/>
                  </a:lnTo>
                  <a:lnTo>
                    <a:pt x="529" y="2929"/>
                  </a:lnTo>
                  <a:lnTo>
                    <a:pt x="537" y="2942"/>
                  </a:lnTo>
                  <a:lnTo>
                    <a:pt x="546" y="2957"/>
                  </a:lnTo>
                  <a:lnTo>
                    <a:pt x="557" y="2969"/>
                  </a:lnTo>
                  <a:lnTo>
                    <a:pt x="571" y="2982"/>
                  </a:lnTo>
                  <a:lnTo>
                    <a:pt x="585" y="2993"/>
                  </a:lnTo>
                  <a:lnTo>
                    <a:pt x="602" y="3002"/>
                  </a:lnTo>
                  <a:lnTo>
                    <a:pt x="621" y="3012"/>
                  </a:lnTo>
                  <a:lnTo>
                    <a:pt x="641" y="3019"/>
                  </a:lnTo>
                  <a:lnTo>
                    <a:pt x="666" y="3025"/>
                  </a:lnTo>
                  <a:lnTo>
                    <a:pt x="692" y="3028"/>
                  </a:lnTo>
                  <a:lnTo>
                    <a:pt x="722" y="3032"/>
                  </a:lnTo>
                  <a:lnTo>
                    <a:pt x="753" y="3032"/>
                  </a:lnTo>
                  <a:lnTo>
                    <a:pt x="753" y="3032"/>
                  </a:lnTo>
                  <a:lnTo>
                    <a:pt x="815" y="3030"/>
                  </a:lnTo>
                  <a:lnTo>
                    <a:pt x="869" y="3025"/>
                  </a:lnTo>
                  <a:lnTo>
                    <a:pt x="912" y="3017"/>
                  </a:lnTo>
                  <a:lnTo>
                    <a:pt x="931" y="3012"/>
                  </a:lnTo>
                  <a:lnTo>
                    <a:pt x="947" y="3006"/>
                  </a:lnTo>
                  <a:lnTo>
                    <a:pt x="964" y="2998"/>
                  </a:lnTo>
                  <a:lnTo>
                    <a:pt x="977" y="2993"/>
                  </a:lnTo>
                  <a:lnTo>
                    <a:pt x="988" y="2985"/>
                  </a:lnTo>
                  <a:lnTo>
                    <a:pt x="1000" y="2978"/>
                  </a:lnTo>
                  <a:lnTo>
                    <a:pt x="1007" y="2969"/>
                  </a:lnTo>
                  <a:lnTo>
                    <a:pt x="1016" y="2961"/>
                  </a:lnTo>
                  <a:lnTo>
                    <a:pt x="1028" y="2944"/>
                  </a:lnTo>
                  <a:lnTo>
                    <a:pt x="1035" y="2928"/>
                  </a:lnTo>
                  <a:lnTo>
                    <a:pt x="1037" y="2911"/>
                  </a:lnTo>
                  <a:lnTo>
                    <a:pt x="1039" y="2896"/>
                  </a:lnTo>
                  <a:lnTo>
                    <a:pt x="1037" y="2881"/>
                  </a:lnTo>
                  <a:lnTo>
                    <a:pt x="1035" y="2868"/>
                  </a:lnTo>
                  <a:lnTo>
                    <a:pt x="1031" y="2857"/>
                  </a:lnTo>
                  <a:lnTo>
                    <a:pt x="1026" y="2844"/>
                  </a:lnTo>
                  <a:lnTo>
                    <a:pt x="1026" y="2844"/>
                  </a:lnTo>
                  <a:lnTo>
                    <a:pt x="1022" y="2832"/>
                  </a:lnTo>
                  <a:lnTo>
                    <a:pt x="1013" y="2816"/>
                  </a:lnTo>
                  <a:lnTo>
                    <a:pt x="998" y="2795"/>
                  </a:lnTo>
                  <a:lnTo>
                    <a:pt x="988" y="2784"/>
                  </a:lnTo>
                  <a:lnTo>
                    <a:pt x="977" y="2773"/>
                  </a:lnTo>
                  <a:lnTo>
                    <a:pt x="964" y="2763"/>
                  </a:lnTo>
                  <a:lnTo>
                    <a:pt x="949" y="2752"/>
                  </a:lnTo>
                  <a:lnTo>
                    <a:pt x="933" y="2743"/>
                  </a:lnTo>
                  <a:lnTo>
                    <a:pt x="912" y="2733"/>
                  </a:lnTo>
                  <a:lnTo>
                    <a:pt x="891" y="2728"/>
                  </a:lnTo>
                  <a:lnTo>
                    <a:pt x="867" y="2722"/>
                  </a:lnTo>
                  <a:lnTo>
                    <a:pt x="841" y="2719"/>
                  </a:lnTo>
                  <a:lnTo>
                    <a:pt x="813" y="2719"/>
                  </a:lnTo>
                  <a:lnTo>
                    <a:pt x="813" y="2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659188" y="2065338"/>
              <a:ext cx="112713" cy="150813"/>
            </a:xfrm>
            <a:custGeom>
              <a:rect b="b" l="l" r="r" t="t"/>
              <a:pathLst>
                <a:path extrusionOk="0" h="190" w="142">
                  <a:moveTo>
                    <a:pt x="28" y="149"/>
                  </a:moveTo>
                  <a:lnTo>
                    <a:pt x="28" y="149"/>
                  </a:lnTo>
                  <a:lnTo>
                    <a:pt x="34" y="160"/>
                  </a:lnTo>
                  <a:lnTo>
                    <a:pt x="40" y="171"/>
                  </a:lnTo>
                  <a:lnTo>
                    <a:pt x="49" y="179"/>
                  </a:lnTo>
                  <a:lnTo>
                    <a:pt x="58" y="184"/>
                  </a:lnTo>
                  <a:lnTo>
                    <a:pt x="69" y="188"/>
                  </a:lnTo>
                  <a:lnTo>
                    <a:pt x="81" y="190"/>
                  </a:lnTo>
                  <a:lnTo>
                    <a:pt x="92" y="190"/>
                  </a:lnTo>
                  <a:lnTo>
                    <a:pt x="103" y="188"/>
                  </a:lnTo>
                  <a:lnTo>
                    <a:pt x="103" y="188"/>
                  </a:lnTo>
                  <a:lnTo>
                    <a:pt x="114" y="183"/>
                  </a:lnTo>
                  <a:lnTo>
                    <a:pt x="124" y="175"/>
                  </a:lnTo>
                  <a:lnTo>
                    <a:pt x="131" y="168"/>
                  </a:lnTo>
                  <a:lnTo>
                    <a:pt x="137" y="158"/>
                  </a:lnTo>
                  <a:lnTo>
                    <a:pt x="140" y="147"/>
                  </a:lnTo>
                  <a:lnTo>
                    <a:pt x="142" y="136"/>
                  </a:lnTo>
                  <a:lnTo>
                    <a:pt x="142" y="123"/>
                  </a:lnTo>
                  <a:lnTo>
                    <a:pt x="138" y="112"/>
                  </a:lnTo>
                  <a:lnTo>
                    <a:pt x="114" y="41"/>
                  </a:lnTo>
                  <a:lnTo>
                    <a:pt x="114" y="41"/>
                  </a:lnTo>
                  <a:lnTo>
                    <a:pt x="110" y="30"/>
                  </a:lnTo>
                  <a:lnTo>
                    <a:pt x="103" y="20"/>
                  </a:lnTo>
                  <a:lnTo>
                    <a:pt x="94" y="13"/>
                  </a:lnTo>
                  <a:lnTo>
                    <a:pt x="84" y="5"/>
                  </a:lnTo>
                  <a:lnTo>
                    <a:pt x="75" y="2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28" y="7"/>
                  </a:lnTo>
                  <a:lnTo>
                    <a:pt x="19" y="15"/>
                  </a:lnTo>
                  <a:lnTo>
                    <a:pt x="12" y="24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6"/>
                  </a:lnTo>
                  <a:lnTo>
                    <a:pt x="2" y="67"/>
                  </a:lnTo>
                  <a:lnTo>
                    <a:pt x="4" y="80"/>
                  </a:lnTo>
                  <a:lnTo>
                    <a:pt x="28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982913" y="1836738"/>
              <a:ext cx="962025" cy="2468562"/>
            </a:xfrm>
            <a:custGeom>
              <a:rect b="b" l="l" r="r" t="t"/>
              <a:pathLst>
                <a:path extrusionOk="0" h="3109" w="1212">
                  <a:moveTo>
                    <a:pt x="416" y="1510"/>
                  </a:moveTo>
                  <a:lnTo>
                    <a:pt x="416" y="1510"/>
                  </a:lnTo>
                  <a:lnTo>
                    <a:pt x="412" y="1538"/>
                  </a:lnTo>
                  <a:lnTo>
                    <a:pt x="410" y="1564"/>
                  </a:lnTo>
                  <a:lnTo>
                    <a:pt x="408" y="1616"/>
                  </a:lnTo>
                  <a:lnTo>
                    <a:pt x="410" y="1667"/>
                  </a:lnTo>
                  <a:lnTo>
                    <a:pt x="416" y="1715"/>
                  </a:lnTo>
                  <a:lnTo>
                    <a:pt x="425" y="1762"/>
                  </a:lnTo>
                  <a:lnTo>
                    <a:pt x="436" y="1805"/>
                  </a:lnTo>
                  <a:lnTo>
                    <a:pt x="449" y="1844"/>
                  </a:lnTo>
                  <a:lnTo>
                    <a:pt x="464" y="1881"/>
                  </a:lnTo>
                  <a:lnTo>
                    <a:pt x="464" y="1881"/>
                  </a:lnTo>
                  <a:lnTo>
                    <a:pt x="466" y="1893"/>
                  </a:lnTo>
                  <a:lnTo>
                    <a:pt x="472" y="1904"/>
                  </a:lnTo>
                  <a:lnTo>
                    <a:pt x="472" y="1904"/>
                  </a:lnTo>
                  <a:lnTo>
                    <a:pt x="472" y="1909"/>
                  </a:lnTo>
                  <a:lnTo>
                    <a:pt x="472" y="1909"/>
                  </a:lnTo>
                  <a:lnTo>
                    <a:pt x="474" y="1932"/>
                  </a:lnTo>
                  <a:lnTo>
                    <a:pt x="479" y="1952"/>
                  </a:lnTo>
                  <a:lnTo>
                    <a:pt x="489" y="1995"/>
                  </a:lnTo>
                  <a:lnTo>
                    <a:pt x="503" y="2036"/>
                  </a:lnTo>
                  <a:lnTo>
                    <a:pt x="520" y="2077"/>
                  </a:lnTo>
                  <a:lnTo>
                    <a:pt x="520" y="2077"/>
                  </a:lnTo>
                  <a:lnTo>
                    <a:pt x="539" y="2126"/>
                  </a:lnTo>
                  <a:lnTo>
                    <a:pt x="546" y="2150"/>
                  </a:lnTo>
                  <a:lnTo>
                    <a:pt x="552" y="2173"/>
                  </a:lnTo>
                  <a:lnTo>
                    <a:pt x="552" y="2173"/>
                  </a:lnTo>
                  <a:lnTo>
                    <a:pt x="558" y="2195"/>
                  </a:lnTo>
                  <a:lnTo>
                    <a:pt x="561" y="2223"/>
                  </a:lnTo>
                  <a:lnTo>
                    <a:pt x="565" y="2294"/>
                  </a:lnTo>
                  <a:lnTo>
                    <a:pt x="569" y="2378"/>
                  </a:lnTo>
                  <a:lnTo>
                    <a:pt x="569" y="2467"/>
                  </a:lnTo>
                  <a:lnTo>
                    <a:pt x="567" y="2557"/>
                  </a:lnTo>
                  <a:lnTo>
                    <a:pt x="563" y="2635"/>
                  </a:lnTo>
                  <a:lnTo>
                    <a:pt x="558" y="2697"/>
                  </a:lnTo>
                  <a:lnTo>
                    <a:pt x="554" y="2719"/>
                  </a:lnTo>
                  <a:lnTo>
                    <a:pt x="550" y="2734"/>
                  </a:lnTo>
                  <a:lnTo>
                    <a:pt x="548" y="2740"/>
                  </a:lnTo>
                  <a:lnTo>
                    <a:pt x="548" y="2740"/>
                  </a:lnTo>
                  <a:lnTo>
                    <a:pt x="539" y="2764"/>
                  </a:lnTo>
                  <a:lnTo>
                    <a:pt x="530" y="2792"/>
                  </a:lnTo>
                  <a:lnTo>
                    <a:pt x="522" y="2822"/>
                  </a:lnTo>
                  <a:lnTo>
                    <a:pt x="518" y="2854"/>
                  </a:lnTo>
                  <a:lnTo>
                    <a:pt x="516" y="2889"/>
                  </a:lnTo>
                  <a:lnTo>
                    <a:pt x="518" y="2906"/>
                  </a:lnTo>
                  <a:lnTo>
                    <a:pt x="520" y="2925"/>
                  </a:lnTo>
                  <a:lnTo>
                    <a:pt x="524" y="2943"/>
                  </a:lnTo>
                  <a:lnTo>
                    <a:pt x="530" y="2964"/>
                  </a:lnTo>
                  <a:lnTo>
                    <a:pt x="537" y="2982"/>
                  </a:lnTo>
                  <a:lnTo>
                    <a:pt x="546" y="3003"/>
                  </a:lnTo>
                  <a:lnTo>
                    <a:pt x="546" y="3003"/>
                  </a:lnTo>
                  <a:lnTo>
                    <a:pt x="556" y="3022"/>
                  </a:lnTo>
                  <a:lnTo>
                    <a:pt x="569" y="3038"/>
                  </a:lnTo>
                  <a:lnTo>
                    <a:pt x="584" y="3053"/>
                  </a:lnTo>
                  <a:lnTo>
                    <a:pt x="599" y="3066"/>
                  </a:lnTo>
                  <a:lnTo>
                    <a:pt x="614" y="3076"/>
                  </a:lnTo>
                  <a:lnTo>
                    <a:pt x="630" y="3085"/>
                  </a:lnTo>
                  <a:lnTo>
                    <a:pt x="649" y="3091"/>
                  </a:lnTo>
                  <a:lnTo>
                    <a:pt x="668" y="3096"/>
                  </a:lnTo>
                  <a:lnTo>
                    <a:pt x="686" y="3102"/>
                  </a:lnTo>
                  <a:lnTo>
                    <a:pt x="707" y="3104"/>
                  </a:lnTo>
                  <a:lnTo>
                    <a:pt x="744" y="3108"/>
                  </a:lnTo>
                  <a:lnTo>
                    <a:pt x="783" y="3108"/>
                  </a:lnTo>
                  <a:lnTo>
                    <a:pt x="819" y="3108"/>
                  </a:lnTo>
                  <a:lnTo>
                    <a:pt x="819" y="3108"/>
                  </a:lnTo>
                  <a:lnTo>
                    <a:pt x="860" y="3108"/>
                  </a:lnTo>
                  <a:lnTo>
                    <a:pt x="895" y="3109"/>
                  </a:lnTo>
                  <a:lnTo>
                    <a:pt x="895" y="3109"/>
                  </a:lnTo>
                  <a:lnTo>
                    <a:pt x="912" y="3109"/>
                  </a:lnTo>
                  <a:lnTo>
                    <a:pt x="912" y="3109"/>
                  </a:lnTo>
                  <a:lnTo>
                    <a:pt x="940" y="3108"/>
                  </a:lnTo>
                  <a:lnTo>
                    <a:pt x="966" y="3102"/>
                  </a:lnTo>
                  <a:lnTo>
                    <a:pt x="992" y="3094"/>
                  </a:lnTo>
                  <a:lnTo>
                    <a:pt x="1017" y="3083"/>
                  </a:lnTo>
                  <a:lnTo>
                    <a:pt x="1039" y="3070"/>
                  </a:lnTo>
                  <a:lnTo>
                    <a:pt x="1061" y="3053"/>
                  </a:lnTo>
                  <a:lnTo>
                    <a:pt x="1080" y="3037"/>
                  </a:lnTo>
                  <a:lnTo>
                    <a:pt x="1095" y="3014"/>
                  </a:lnTo>
                  <a:lnTo>
                    <a:pt x="1095" y="3014"/>
                  </a:lnTo>
                  <a:lnTo>
                    <a:pt x="1106" y="2996"/>
                  </a:lnTo>
                  <a:lnTo>
                    <a:pt x="1115" y="2977"/>
                  </a:lnTo>
                  <a:lnTo>
                    <a:pt x="1121" y="2956"/>
                  </a:lnTo>
                  <a:lnTo>
                    <a:pt x="1125" y="2936"/>
                  </a:lnTo>
                  <a:lnTo>
                    <a:pt x="1125" y="2913"/>
                  </a:lnTo>
                  <a:lnTo>
                    <a:pt x="1121" y="2893"/>
                  </a:lnTo>
                  <a:lnTo>
                    <a:pt x="1115" y="2872"/>
                  </a:lnTo>
                  <a:lnTo>
                    <a:pt x="1108" y="2854"/>
                  </a:lnTo>
                  <a:lnTo>
                    <a:pt x="1108" y="2854"/>
                  </a:lnTo>
                  <a:lnTo>
                    <a:pt x="1091" y="2826"/>
                  </a:lnTo>
                  <a:lnTo>
                    <a:pt x="1073" y="2800"/>
                  </a:lnTo>
                  <a:lnTo>
                    <a:pt x="1050" y="2777"/>
                  </a:lnTo>
                  <a:lnTo>
                    <a:pt x="1026" y="2760"/>
                  </a:lnTo>
                  <a:lnTo>
                    <a:pt x="998" y="2744"/>
                  </a:lnTo>
                  <a:lnTo>
                    <a:pt x="970" y="2732"/>
                  </a:lnTo>
                  <a:lnTo>
                    <a:pt x="940" y="2725"/>
                  </a:lnTo>
                  <a:lnTo>
                    <a:pt x="908" y="2721"/>
                  </a:lnTo>
                  <a:lnTo>
                    <a:pt x="908" y="2721"/>
                  </a:lnTo>
                  <a:lnTo>
                    <a:pt x="927" y="2637"/>
                  </a:lnTo>
                  <a:lnTo>
                    <a:pt x="942" y="2557"/>
                  </a:lnTo>
                  <a:lnTo>
                    <a:pt x="955" y="2473"/>
                  </a:lnTo>
                  <a:lnTo>
                    <a:pt x="964" y="2380"/>
                  </a:lnTo>
                  <a:lnTo>
                    <a:pt x="968" y="2341"/>
                  </a:lnTo>
                  <a:lnTo>
                    <a:pt x="968" y="2341"/>
                  </a:lnTo>
                  <a:lnTo>
                    <a:pt x="979" y="2195"/>
                  </a:lnTo>
                  <a:lnTo>
                    <a:pt x="979" y="2195"/>
                  </a:lnTo>
                  <a:lnTo>
                    <a:pt x="990" y="2180"/>
                  </a:lnTo>
                  <a:lnTo>
                    <a:pt x="1002" y="2163"/>
                  </a:lnTo>
                  <a:lnTo>
                    <a:pt x="1002" y="2163"/>
                  </a:lnTo>
                  <a:lnTo>
                    <a:pt x="1011" y="2143"/>
                  </a:lnTo>
                  <a:lnTo>
                    <a:pt x="1020" y="2122"/>
                  </a:lnTo>
                  <a:lnTo>
                    <a:pt x="1026" y="2100"/>
                  </a:lnTo>
                  <a:lnTo>
                    <a:pt x="1030" y="2077"/>
                  </a:lnTo>
                  <a:lnTo>
                    <a:pt x="1031" y="2055"/>
                  </a:lnTo>
                  <a:lnTo>
                    <a:pt x="1031" y="2033"/>
                  </a:lnTo>
                  <a:lnTo>
                    <a:pt x="1030" y="2008"/>
                  </a:lnTo>
                  <a:lnTo>
                    <a:pt x="1024" y="1986"/>
                  </a:lnTo>
                  <a:lnTo>
                    <a:pt x="1024" y="1986"/>
                  </a:lnTo>
                  <a:lnTo>
                    <a:pt x="1017" y="1962"/>
                  </a:lnTo>
                  <a:lnTo>
                    <a:pt x="1005" y="1939"/>
                  </a:lnTo>
                  <a:lnTo>
                    <a:pt x="992" y="1917"/>
                  </a:lnTo>
                  <a:lnTo>
                    <a:pt x="976" y="1896"/>
                  </a:lnTo>
                  <a:lnTo>
                    <a:pt x="976" y="1896"/>
                  </a:lnTo>
                  <a:lnTo>
                    <a:pt x="966" y="1833"/>
                  </a:lnTo>
                  <a:lnTo>
                    <a:pt x="961" y="1803"/>
                  </a:lnTo>
                  <a:lnTo>
                    <a:pt x="953" y="1773"/>
                  </a:lnTo>
                  <a:lnTo>
                    <a:pt x="953" y="1773"/>
                  </a:lnTo>
                  <a:lnTo>
                    <a:pt x="953" y="1769"/>
                  </a:lnTo>
                  <a:lnTo>
                    <a:pt x="953" y="1769"/>
                  </a:lnTo>
                  <a:lnTo>
                    <a:pt x="946" y="1697"/>
                  </a:lnTo>
                  <a:lnTo>
                    <a:pt x="936" y="1615"/>
                  </a:lnTo>
                  <a:lnTo>
                    <a:pt x="923" y="1527"/>
                  </a:lnTo>
                  <a:lnTo>
                    <a:pt x="910" y="1441"/>
                  </a:lnTo>
                  <a:lnTo>
                    <a:pt x="892" y="1355"/>
                  </a:lnTo>
                  <a:lnTo>
                    <a:pt x="882" y="1314"/>
                  </a:lnTo>
                  <a:lnTo>
                    <a:pt x="871" y="1277"/>
                  </a:lnTo>
                  <a:lnTo>
                    <a:pt x="858" y="1239"/>
                  </a:lnTo>
                  <a:lnTo>
                    <a:pt x="847" y="1206"/>
                  </a:lnTo>
                  <a:lnTo>
                    <a:pt x="832" y="1174"/>
                  </a:lnTo>
                  <a:lnTo>
                    <a:pt x="817" y="1148"/>
                  </a:lnTo>
                  <a:lnTo>
                    <a:pt x="823" y="1133"/>
                  </a:lnTo>
                  <a:lnTo>
                    <a:pt x="823" y="1133"/>
                  </a:lnTo>
                  <a:lnTo>
                    <a:pt x="851" y="1122"/>
                  </a:lnTo>
                  <a:lnTo>
                    <a:pt x="878" y="1109"/>
                  </a:lnTo>
                  <a:lnTo>
                    <a:pt x="906" y="1096"/>
                  </a:lnTo>
                  <a:lnTo>
                    <a:pt x="933" y="1081"/>
                  </a:lnTo>
                  <a:lnTo>
                    <a:pt x="957" y="1064"/>
                  </a:lnTo>
                  <a:lnTo>
                    <a:pt x="983" y="1047"/>
                  </a:lnTo>
                  <a:lnTo>
                    <a:pt x="1005" y="1030"/>
                  </a:lnTo>
                  <a:lnTo>
                    <a:pt x="1028" y="1012"/>
                  </a:lnTo>
                  <a:lnTo>
                    <a:pt x="1050" y="991"/>
                  </a:lnTo>
                  <a:lnTo>
                    <a:pt x="1071" y="971"/>
                  </a:lnTo>
                  <a:lnTo>
                    <a:pt x="1089" y="948"/>
                  </a:lnTo>
                  <a:lnTo>
                    <a:pt x="1106" y="926"/>
                  </a:lnTo>
                  <a:lnTo>
                    <a:pt x="1123" y="904"/>
                  </a:lnTo>
                  <a:lnTo>
                    <a:pt x="1140" y="879"/>
                  </a:lnTo>
                  <a:lnTo>
                    <a:pt x="1153" y="855"/>
                  </a:lnTo>
                  <a:lnTo>
                    <a:pt x="1166" y="831"/>
                  </a:lnTo>
                  <a:lnTo>
                    <a:pt x="1166" y="831"/>
                  </a:lnTo>
                  <a:lnTo>
                    <a:pt x="1177" y="805"/>
                  </a:lnTo>
                  <a:lnTo>
                    <a:pt x="1186" y="780"/>
                  </a:lnTo>
                  <a:lnTo>
                    <a:pt x="1194" y="754"/>
                  </a:lnTo>
                  <a:lnTo>
                    <a:pt x="1199" y="728"/>
                  </a:lnTo>
                  <a:lnTo>
                    <a:pt x="1205" y="702"/>
                  </a:lnTo>
                  <a:lnTo>
                    <a:pt x="1209" y="676"/>
                  </a:lnTo>
                  <a:lnTo>
                    <a:pt x="1211" y="650"/>
                  </a:lnTo>
                  <a:lnTo>
                    <a:pt x="1212" y="622"/>
                  </a:lnTo>
                  <a:lnTo>
                    <a:pt x="1212" y="596"/>
                  </a:lnTo>
                  <a:lnTo>
                    <a:pt x="1211" y="568"/>
                  </a:lnTo>
                  <a:lnTo>
                    <a:pt x="1207" y="540"/>
                  </a:lnTo>
                  <a:lnTo>
                    <a:pt x="1201" y="514"/>
                  </a:lnTo>
                  <a:lnTo>
                    <a:pt x="1196" y="486"/>
                  </a:lnTo>
                  <a:lnTo>
                    <a:pt x="1188" y="458"/>
                  </a:lnTo>
                  <a:lnTo>
                    <a:pt x="1179" y="430"/>
                  </a:lnTo>
                  <a:lnTo>
                    <a:pt x="1170" y="402"/>
                  </a:lnTo>
                  <a:lnTo>
                    <a:pt x="1170" y="402"/>
                  </a:lnTo>
                  <a:lnTo>
                    <a:pt x="1149" y="357"/>
                  </a:lnTo>
                  <a:lnTo>
                    <a:pt x="1127" y="314"/>
                  </a:lnTo>
                  <a:lnTo>
                    <a:pt x="1101" y="275"/>
                  </a:lnTo>
                  <a:lnTo>
                    <a:pt x="1073" y="237"/>
                  </a:lnTo>
                  <a:lnTo>
                    <a:pt x="1041" y="200"/>
                  </a:lnTo>
                  <a:lnTo>
                    <a:pt x="1007" y="168"/>
                  </a:lnTo>
                  <a:lnTo>
                    <a:pt x="972" y="138"/>
                  </a:lnTo>
                  <a:lnTo>
                    <a:pt x="933" y="110"/>
                  </a:lnTo>
                  <a:lnTo>
                    <a:pt x="893" y="86"/>
                  </a:lnTo>
                  <a:lnTo>
                    <a:pt x="851" y="64"/>
                  </a:lnTo>
                  <a:lnTo>
                    <a:pt x="808" y="45"/>
                  </a:lnTo>
                  <a:lnTo>
                    <a:pt x="761" y="30"/>
                  </a:lnTo>
                  <a:lnTo>
                    <a:pt x="714" y="17"/>
                  </a:lnTo>
                  <a:lnTo>
                    <a:pt x="668" y="8"/>
                  </a:lnTo>
                  <a:lnTo>
                    <a:pt x="617" y="2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24" y="2"/>
                  </a:lnTo>
                  <a:lnTo>
                    <a:pt x="481" y="8"/>
                  </a:lnTo>
                  <a:lnTo>
                    <a:pt x="438" y="15"/>
                  </a:lnTo>
                  <a:lnTo>
                    <a:pt x="397" y="25"/>
                  </a:lnTo>
                  <a:lnTo>
                    <a:pt x="397" y="25"/>
                  </a:lnTo>
                  <a:lnTo>
                    <a:pt x="369" y="34"/>
                  </a:lnTo>
                  <a:lnTo>
                    <a:pt x="343" y="43"/>
                  </a:lnTo>
                  <a:lnTo>
                    <a:pt x="319" y="54"/>
                  </a:lnTo>
                  <a:lnTo>
                    <a:pt x="294" y="68"/>
                  </a:lnTo>
                  <a:lnTo>
                    <a:pt x="270" y="81"/>
                  </a:lnTo>
                  <a:lnTo>
                    <a:pt x="246" y="95"/>
                  </a:lnTo>
                  <a:lnTo>
                    <a:pt x="224" y="112"/>
                  </a:lnTo>
                  <a:lnTo>
                    <a:pt x="203" y="131"/>
                  </a:lnTo>
                  <a:lnTo>
                    <a:pt x="182" y="150"/>
                  </a:lnTo>
                  <a:lnTo>
                    <a:pt x="162" y="168"/>
                  </a:lnTo>
                  <a:lnTo>
                    <a:pt x="143" y="191"/>
                  </a:lnTo>
                  <a:lnTo>
                    <a:pt x="127" y="211"/>
                  </a:lnTo>
                  <a:lnTo>
                    <a:pt x="110" y="235"/>
                  </a:lnTo>
                  <a:lnTo>
                    <a:pt x="93" y="260"/>
                  </a:lnTo>
                  <a:lnTo>
                    <a:pt x="78" y="284"/>
                  </a:lnTo>
                  <a:lnTo>
                    <a:pt x="65" y="310"/>
                  </a:lnTo>
                  <a:lnTo>
                    <a:pt x="65" y="310"/>
                  </a:lnTo>
                  <a:lnTo>
                    <a:pt x="52" y="342"/>
                  </a:lnTo>
                  <a:lnTo>
                    <a:pt x="39" y="374"/>
                  </a:lnTo>
                  <a:lnTo>
                    <a:pt x="28" y="405"/>
                  </a:lnTo>
                  <a:lnTo>
                    <a:pt x="18" y="439"/>
                  </a:lnTo>
                  <a:lnTo>
                    <a:pt x="11" y="471"/>
                  </a:lnTo>
                  <a:lnTo>
                    <a:pt x="5" y="504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2" y="640"/>
                  </a:lnTo>
                  <a:lnTo>
                    <a:pt x="3" y="674"/>
                  </a:lnTo>
                  <a:lnTo>
                    <a:pt x="9" y="708"/>
                  </a:lnTo>
                  <a:lnTo>
                    <a:pt x="15" y="741"/>
                  </a:lnTo>
                  <a:lnTo>
                    <a:pt x="22" y="775"/>
                  </a:lnTo>
                  <a:lnTo>
                    <a:pt x="33" y="807"/>
                  </a:lnTo>
                  <a:lnTo>
                    <a:pt x="44" y="838"/>
                  </a:lnTo>
                  <a:lnTo>
                    <a:pt x="44" y="838"/>
                  </a:lnTo>
                  <a:lnTo>
                    <a:pt x="61" y="877"/>
                  </a:lnTo>
                  <a:lnTo>
                    <a:pt x="82" y="915"/>
                  </a:lnTo>
                  <a:lnTo>
                    <a:pt x="102" y="950"/>
                  </a:lnTo>
                  <a:lnTo>
                    <a:pt x="127" y="984"/>
                  </a:lnTo>
                  <a:lnTo>
                    <a:pt x="153" y="1014"/>
                  </a:lnTo>
                  <a:lnTo>
                    <a:pt x="181" y="1042"/>
                  </a:lnTo>
                  <a:lnTo>
                    <a:pt x="212" y="1068"/>
                  </a:lnTo>
                  <a:lnTo>
                    <a:pt x="244" y="1090"/>
                  </a:lnTo>
                  <a:lnTo>
                    <a:pt x="278" y="1111"/>
                  </a:lnTo>
                  <a:lnTo>
                    <a:pt x="313" y="1129"/>
                  </a:lnTo>
                  <a:lnTo>
                    <a:pt x="350" y="1144"/>
                  </a:lnTo>
                  <a:lnTo>
                    <a:pt x="390" y="1157"/>
                  </a:lnTo>
                  <a:lnTo>
                    <a:pt x="431" y="1167"/>
                  </a:lnTo>
                  <a:lnTo>
                    <a:pt x="474" y="1174"/>
                  </a:lnTo>
                  <a:lnTo>
                    <a:pt x="516" y="1178"/>
                  </a:lnTo>
                  <a:lnTo>
                    <a:pt x="561" y="1180"/>
                  </a:lnTo>
                  <a:lnTo>
                    <a:pt x="561" y="1180"/>
                  </a:lnTo>
                  <a:lnTo>
                    <a:pt x="543" y="1204"/>
                  </a:lnTo>
                  <a:lnTo>
                    <a:pt x="524" y="1234"/>
                  </a:lnTo>
                  <a:lnTo>
                    <a:pt x="502" y="1273"/>
                  </a:lnTo>
                  <a:lnTo>
                    <a:pt x="475" y="1322"/>
                  </a:lnTo>
                  <a:lnTo>
                    <a:pt x="464" y="1348"/>
                  </a:lnTo>
                  <a:lnTo>
                    <a:pt x="453" y="1378"/>
                  </a:lnTo>
                  <a:lnTo>
                    <a:pt x="442" y="1407"/>
                  </a:lnTo>
                  <a:lnTo>
                    <a:pt x="433" y="1441"/>
                  </a:lnTo>
                  <a:lnTo>
                    <a:pt x="423" y="1475"/>
                  </a:lnTo>
                  <a:lnTo>
                    <a:pt x="416" y="1510"/>
                  </a:lnTo>
                  <a:lnTo>
                    <a:pt x="416" y="1510"/>
                  </a:lnTo>
                  <a:close/>
                  <a:moveTo>
                    <a:pt x="498" y="1531"/>
                  </a:moveTo>
                  <a:lnTo>
                    <a:pt x="498" y="1531"/>
                  </a:lnTo>
                  <a:lnTo>
                    <a:pt x="509" y="1484"/>
                  </a:lnTo>
                  <a:lnTo>
                    <a:pt x="524" y="1434"/>
                  </a:lnTo>
                  <a:lnTo>
                    <a:pt x="539" y="1385"/>
                  </a:lnTo>
                  <a:lnTo>
                    <a:pt x="558" y="1338"/>
                  </a:lnTo>
                  <a:lnTo>
                    <a:pt x="569" y="1316"/>
                  </a:lnTo>
                  <a:lnTo>
                    <a:pt x="578" y="1294"/>
                  </a:lnTo>
                  <a:lnTo>
                    <a:pt x="591" y="1275"/>
                  </a:lnTo>
                  <a:lnTo>
                    <a:pt x="602" y="1258"/>
                  </a:lnTo>
                  <a:lnTo>
                    <a:pt x="615" y="1241"/>
                  </a:lnTo>
                  <a:lnTo>
                    <a:pt x="630" y="1228"/>
                  </a:lnTo>
                  <a:lnTo>
                    <a:pt x="645" y="1219"/>
                  </a:lnTo>
                  <a:lnTo>
                    <a:pt x="660" y="1211"/>
                  </a:lnTo>
                  <a:lnTo>
                    <a:pt x="660" y="1211"/>
                  </a:lnTo>
                  <a:lnTo>
                    <a:pt x="666" y="1208"/>
                  </a:lnTo>
                  <a:lnTo>
                    <a:pt x="670" y="1202"/>
                  </a:lnTo>
                  <a:lnTo>
                    <a:pt x="673" y="1195"/>
                  </a:lnTo>
                  <a:lnTo>
                    <a:pt x="675" y="1187"/>
                  </a:lnTo>
                  <a:lnTo>
                    <a:pt x="679" y="1167"/>
                  </a:lnTo>
                  <a:lnTo>
                    <a:pt x="677" y="1146"/>
                  </a:lnTo>
                  <a:lnTo>
                    <a:pt x="673" y="1124"/>
                  </a:lnTo>
                  <a:lnTo>
                    <a:pt x="668" y="1107"/>
                  </a:lnTo>
                  <a:lnTo>
                    <a:pt x="664" y="1099"/>
                  </a:lnTo>
                  <a:lnTo>
                    <a:pt x="658" y="1094"/>
                  </a:lnTo>
                  <a:lnTo>
                    <a:pt x="655" y="1090"/>
                  </a:lnTo>
                  <a:lnTo>
                    <a:pt x="649" y="1090"/>
                  </a:lnTo>
                  <a:lnTo>
                    <a:pt x="649" y="1090"/>
                  </a:lnTo>
                  <a:lnTo>
                    <a:pt x="604" y="1094"/>
                  </a:lnTo>
                  <a:lnTo>
                    <a:pt x="582" y="1096"/>
                  </a:lnTo>
                  <a:lnTo>
                    <a:pt x="561" y="1096"/>
                  </a:lnTo>
                  <a:lnTo>
                    <a:pt x="561" y="1096"/>
                  </a:lnTo>
                  <a:lnTo>
                    <a:pt x="522" y="1096"/>
                  </a:lnTo>
                  <a:lnTo>
                    <a:pt x="487" y="1092"/>
                  </a:lnTo>
                  <a:lnTo>
                    <a:pt x="449" y="1085"/>
                  </a:lnTo>
                  <a:lnTo>
                    <a:pt x="416" y="1077"/>
                  </a:lnTo>
                  <a:lnTo>
                    <a:pt x="382" y="1066"/>
                  </a:lnTo>
                  <a:lnTo>
                    <a:pt x="350" y="1053"/>
                  </a:lnTo>
                  <a:lnTo>
                    <a:pt x="321" y="1038"/>
                  </a:lnTo>
                  <a:lnTo>
                    <a:pt x="291" y="1021"/>
                  </a:lnTo>
                  <a:lnTo>
                    <a:pt x="265" y="1001"/>
                  </a:lnTo>
                  <a:lnTo>
                    <a:pt x="238" y="980"/>
                  </a:lnTo>
                  <a:lnTo>
                    <a:pt x="214" y="956"/>
                  </a:lnTo>
                  <a:lnTo>
                    <a:pt x="192" y="930"/>
                  </a:lnTo>
                  <a:lnTo>
                    <a:pt x="171" y="902"/>
                  </a:lnTo>
                  <a:lnTo>
                    <a:pt x="153" y="872"/>
                  </a:lnTo>
                  <a:lnTo>
                    <a:pt x="138" y="840"/>
                  </a:lnTo>
                  <a:lnTo>
                    <a:pt x="123" y="807"/>
                  </a:lnTo>
                  <a:lnTo>
                    <a:pt x="123" y="807"/>
                  </a:lnTo>
                  <a:lnTo>
                    <a:pt x="112" y="780"/>
                  </a:lnTo>
                  <a:lnTo>
                    <a:pt x="104" y="751"/>
                  </a:lnTo>
                  <a:lnTo>
                    <a:pt x="97" y="723"/>
                  </a:lnTo>
                  <a:lnTo>
                    <a:pt x="91" y="695"/>
                  </a:lnTo>
                  <a:lnTo>
                    <a:pt x="87" y="665"/>
                  </a:lnTo>
                  <a:lnTo>
                    <a:pt x="84" y="635"/>
                  </a:lnTo>
                  <a:lnTo>
                    <a:pt x="84" y="605"/>
                  </a:lnTo>
                  <a:lnTo>
                    <a:pt x="84" y="575"/>
                  </a:lnTo>
                  <a:lnTo>
                    <a:pt x="85" y="547"/>
                  </a:lnTo>
                  <a:lnTo>
                    <a:pt x="89" y="517"/>
                  </a:lnTo>
                  <a:lnTo>
                    <a:pt x="95" y="487"/>
                  </a:lnTo>
                  <a:lnTo>
                    <a:pt x="100" y="459"/>
                  </a:lnTo>
                  <a:lnTo>
                    <a:pt x="108" y="430"/>
                  </a:lnTo>
                  <a:lnTo>
                    <a:pt x="117" y="402"/>
                  </a:lnTo>
                  <a:lnTo>
                    <a:pt x="128" y="375"/>
                  </a:lnTo>
                  <a:lnTo>
                    <a:pt x="141" y="347"/>
                  </a:lnTo>
                  <a:lnTo>
                    <a:pt x="141" y="347"/>
                  </a:lnTo>
                  <a:lnTo>
                    <a:pt x="153" y="325"/>
                  </a:lnTo>
                  <a:lnTo>
                    <a:pt x="164" y="305"/>
                  </a:lnTo>
                  <a:lnTo>
                    <a:pt x="179" y="284"/>
                  </a:lnTo>
                  <a:lnTo>
                    <a:pt x="192" y="263"/>
                  </a:lnTo>
                  <a:lnTo>
                    <a:pt x="207" y="245"/>
                  </a:lnTo>
                  <a:lnTo>
                    <a:pt x="224" y="228"/>
                  </a:lnTo>
                  <a:lnTo>
                    <a:pt x="240" y="211"/>
                  </a:lnTo>
                  <a:lnTo>
                    <a:pt x="257" y="194"/>
                  </a:lnTo>
                  <a:lnTo>
                    <a:pt x="276" y="179"/>
                  </a:lnTo>
                  <a:lnTo>
                    <a:pt x="294" y="166"/>
                  </a:lnTo>
                  <a:lnTo>
                    <a:pt x="313" y="153"/>
                  </a:lnTo>
                  <a:lnTo>
                    <a:pt x="334" y="142"/>
                  </a:lnTo>
                  <a:lnTo>
                    <a:pt x="354" y="131"/>
                  </a:lnTo>
                  <a:lnTo>
                    <a:pt x="377" y="122"/>
                  </a:lnTo>
                  <a:lnTo>
                    <a:pt x="397" y="112"/>
                  </a:lnTo>
                  <a:lnTo>
                    <a:pt x="419" y="105"/>
                  </a:lnTo>
                  <a:lnTo>
                    <a:pt x="419" y="105"/>
                  </a:lnTo>
                  <a:lnTo>
                    <a:pt x="455" y="97"/>
                  </a:lnTo>
                  <a:lnTo>
                    <a:pt x="492" y="90"/>
                  </a:lnTo>
                  <a:lnTo>
                    <a:pt x="530" y="86"/>
                  </a:lnTo>
                  <a:lnTo>
                    <a:pt x="567" y="84"/>
                  </a:lnTo>
                  <a:lnTo>
                    <a:pt x="567" y="84"/>
                  </a:lnTo>
                  <a:lnTo>
                    <a:pt x="612" y="86"/>
                  </a:lnTo>
                  <a:lnTo>
                    <a:pt x="655" y="92"/>
                  </a:lnTo>
                  <a:lnTo>
                    <a:pt x="696" y="99"/>
                  </a:lnTo>
                  <a:lnTo>
                    <a:pt x="737" y="110"/>
                  </a:lnTo>
                  <a:lnTo>
                    <a:pt x="776" y="123"/>
                  </a:lnTo>
                  <a:lnTo>
                    <a:pt x="813" y="140"/>
                  </a:lnTo>
                  <a:lnTo>
                    <a:pt x="851" y="159"/>
                  </a:lnTo>
                  <a:lnTo>
                    <a:pt x="886" y="179"/>
                  </a:lnTo>
                  <a:lnTo>
                    <a:pt x="920" y="204"/>
                  </a:lnTo>
                  <a:lnTo>
                    <a:pt x="951" y="230"/>
                  </a:lnTo>
                  <a:lnTo>
                    <a:pt x="979" y="258"/>
                  </a:lnTo>
                  <a:lnTo>
                    <a:pt x="1007" y="290"/>
                  </a:lnTo>
                  <a:lnTo>
                    <a:pt x="1031" y="321"/>
                  </a:lnTo>
                  <a:lnTo>
                    <a:pt x="1054" y="357"/>
                  </a:lnTo>
                  <a:lnTo>
                    <a:pt x="1074" y="394"/>
                  </a:lnTo>
                  <a:lnTo>
                    <a:pt x="1091" y="433"/>
                  </a:lnTo>
                  <a:lnTo>
                    <a:pt x="1091" y="433"/>
                  </a:lnTo>
                  <a:lnTo>
                    <a:pt x="1108" y="480"/>
                  </a:lnTo>
                  <a:lnTo>
                    <a:pt x="1114" y="504"/>
                  </a:lnTo>
                  <a:lnTo>
                    <a:pt x="1119" y="527"/>
                  </a:lnTo>
                  <a:lnTo>
                    <a:pt x="1123" y="551"/>
                  </a:lnTo>
                  <a:lnTo>
                    <a:pt x="1127" y="573"/>
                  </a:lnTo>
                  <a:lnTo>
                    <a:pt x="1127" y="597"/>
                  </a:lnTo>
                  <a:lnTo>
                    <a:pt x="1129" y="620"/>
                  </a:lnTo>
                  <a:lnTo>
                    <a:pt x="1127" y="642"/>
                  </a:lnTo>
                  <a:lnTo>
                    <a:pt x="1125" y="665"/>
                  </a:lnTo>
                  <a:lnTo>
                    <a:pt x="1123" y="687"/>
                  </a:lnTo>
                  <a:lnTo>
                    <a:pt x="1117" y="709"/>
                  </a:lnTo>
                  <a:lnTo>
                    <a:pt x="1112" y="732"/>
                  </a:lnTo>
                  <a:lnTo>
                    <a:pt x="1106" y="752"/>
                  </a:lnTo>
                  <a:lnTo>
                    <a:pt x="1099" y="773"/>
                  </a:lnTo>
                  <a:lnTo>
                    <a:pt x="1089" y="795"/>
                  </a:lnTo>
                  <a:lnTo>
                    <a:pt x="1089" y="795"/>
                  </a:lnTo>
                  <a:lnTo>
                    <a:pt x="1078" y="818"/>
                  </a:lnTo>
                  <a:lnTo>
                    <a:pt x="1065" y="838"/>
                  </a:lnTo>
                  <a:lnTo>
                    <a:pt x="1052" y="859"/>
                  </a:lnTo>
                  <a:lnTo>
                    <a:pt x="1037" y="879"/>
                  </a:lnTo>
                  <a:lnTo>
                    <a:pt x="1020" y="900"/>
                  </a:lnTo>
                  <a:lnTo>
                    <a:pt x="1004" y="918"/>
                  </a:lnTo>
                  <a:lnTo>
                    <a:pt x="985" y="937"/>
                  </a:lnTo>
                  <a:lnTo>
                    <a:pt x="966" y="954"/>
                  </a:lnTo>
                  <a:lnTo>
                    <a:pt x="946" y="971"/>
                  </a:lnTo>
                  <a:lnTo>
                    <a:pt x="923" y="986"/>
                  </a:lnTo>
                  <a:lnTo>
                    <a:pt x="901" y="1001"/>
                  </a:lnTo>
                  <a:lnTo>
                    <a:pt x="878" y="1014"/>
                  </a:lnTo>
                  <a:lnTo>
                    <a:pt x="854" y="1027"/>
                  </a:lnTo>
                  <a:lnTo>
                    <a:pt x="830" y="1040"/>
                  </a:lnTo>
                  <a:lnTo>
                    <a:pt x="804" y="1049"/>
                  </a:lnTo>
                  <a:lnTo>
                    <a:pt x="778" y="1058"/>
                  </a:lnTo>
                  <a:lnTo>
                    <a:pt x="774" y="1060"/>
                  </a:lnTo>
                  <a:lnTo>
                    <a:pt x="774" y="1060"/>
                  </a:lnTo>
                  <a:lnTo>
                    <a:pt x="765" y="1064"/>
                  </a:lnTo>
                  <a:lnTo>
                    <a:pt x="757" y="1072"/>
                  </a:lnTo>
                  <a:lnTo>
                    <a:pt x="750" y="1079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0" y="1129"/>
                  </a:lnTo>
                  <a:lnTo>
                    <a:pt x="737" y="1161"/>
                  </a:lnTo>
                  <a:lnTo>
                    <a:pt x="737" y="1172"/>
                  </a:lnTo>
                  <a:lnTo>
                    <a:pt x="739" y="1180"/>
                  </a:lnTo>
                  <a:lnTo>
                    <a:pt x="739" y="1180"/>
                  </a:lnTo>
                  <a:lnTo>
                    <a:pt x="752" y="1202"/>
                  </a:lnTo>
                  <a:lnTo>
                    <a:pt x="767" y="1230"/>
                  </a:lnTo>
                  <a:lnTo>
                    <a:pt x="778" y="1264"/>
                  </a:lnTo>
                  <a:lnTo>
                    <a:pt x="791" y="1299"/>
                  </a:lnTo>
                  <a:lnTo>
                    <a:pt x="800" y="1338"/>
                  </a:lnTo>
                  <a:lnTo>
                    <a:pt x="811" y="1379"/>
                  </a:lnTo>
                  <a:lnTo>
                    <a:pt x="830" y="1469"/>
                  </a:lnTo>
                  <a:lnTo>
                    <a:pt x="845" y="1562"/>
                  </a:lnTo>
                  <a:lnTo>
                    <a:pt x="856" y="1656"/>
                  </a:lnTo>
                  <a:lnTo>
                    <a:pt x="865" y="1745"/>
                  </a:lnTo>
                  <a:lnTo>
                    <a:pt x="873" y="1825"/>
                  </a:lnTo>
                  <a:lnTo>
                    <a:pt x="873" y="1825"/>
                  </a:lnTo>
                  <a:lnTo>
                    <a:pt x="845" y="1818"/>
                  </a:lnTo>
                  <a:lnTo>
                    <a:pt x="817" y="1814"/>
                  </a:lnTo>
                  <a:lnTo>
                    <a:pt x="789" y="1814"/>
                  </a:lnTo>
                  <a:lnTo>
                    <a:pt x="761" y="1816"/>
                  </a:lnTo>
                  <a:lnTo>
                    <a:pt x="761" y="1816"/>
                  </a:lnTo>
                  <a:lnTo>
                    <a:pt x="735" y="1786"/>
                  </a:lnTo>
                  <a:lnTo>
                    <a:pt x="716" y="1762"/>
                  </a:lnTo>
                  <a:lnTo>
                    <a:pt x="703" y="1743"/>
                  </a:lnTo>
                  <a:lnTo>
                    <a:pt x="697" y="1728"/>
                  </a:lnTo>
                  <a:lnTo>
                    <a:pt x="697" y="1728"/>
                  </a:lnTo>
                  <a:lnTo>
                    <a:pt x="690" y="1708"/>
                  </a:lnTo>
                  <a:lnTo>
                    <a:pt x="684" y="1687"/>
                  </a:lnTo>
                  <a:lnTo>
                    <a:pt x="683" y="1667"/>
                  </a:lnTo>
                  <a:lnTo>
                    <a:pt x="681" y="1644"/>
                  </a:lnTo>
                  <a:lnTo>
                    <a:pt x="679" y="1622"/>
                  </a:lnTo>
                  <a:lnTo>
                    <a:pt x="681" y="1598"/>
                  </a:lnTo>
                  <a:lnTo>
                    <a:pt x="684" y="1551"/>
                  </a:lnTo>
                  <a:lnTo>
                    <a:pt x="694" y="1503"/>
                  </a:lnTo>
                  <a:lnTo>
                    <a:pt x="707" y="1454"/>
                  </a:lnTo>
                  <a:lnTo>
                    <a:pt x="720" y="1406"/>
                  </a:lnTo>
                  <a:lnTo>
                    <a:pt x="737" y="1357"/>
                  </a:lnTo>
                  <a:lnTo>
                    <a:pt x="737" y="1357"/>
                  </a:lnTo>
                  <a:lnTo>
                    <a:pt x="739" y="1350"/>
                  </a:lnTo>
                  <a:lnTo>
                    <a:pt x="739" y="1340"/>
                  </a:lnTo>
                  <a:lnTo>
                    <a:pt x="737" y="1333"/>
                  </a:lnTo>
                  <a:lnTo>
                    <a:pt x="735" y="1325"/>
                  </a:lnTo>
                  <a:lnTo>
                    <a:pt x="729" y="1318"/>
                  </a:lnTo>
                  <a:lnTo>
                    <a:pt x="725" y="1312"/>
                  </a:lnTo>
                  <a:lnTo>
                    <a:pt x="718" y="1309"/>
                  </a:lnTo>
                  <a:lnTo>
                    <a:pt x="711" y="1305"/>
                  </a:lnTo>
                  <a:lnTo>
                    <a:pt x="711" y="1305"/>
                  </a:lnTo>
                  <a:lnTo>
                    <a:pt x="701" y="1303"/>
                  </a:lnTo>
                  <a:lnTo>
                    <a:pt x="694" y="1303"/>
                  </a:lnTo>
                  <a:lnTo>
                    <a:pt x="686" y="1303"/>
                  </a:lnTo>
                  <a:lnTo>
                    <a:pt x="679" y="1307"/>
                  </a:lnTo>
                  <a:lnTo>
                    <a:pt x="671" y="1310"/>
                  </a:lnTo>
                  <a:lnTo>
                    <a:pt x="666" y="1316"/>
                  </a:lnTo>
                  <a:lnTo>
                    <a:pt x="660" y="1323"/>
                  </a:lnTo>
                  <a:lnTo>
                    <a:pt x="656" y="1331"/>
                  </a:lnTo>
                  <a:lnTo>
                    <a:pt x="656" y="1331"/>
                  </a:lnTo>
                  <a:lnTo>
                    <a:pt x="640" y="1383"/>
                  </a:lnTo>
                  <a:lnTo>
                    <a:pt x="623" y="1437"/>
                  </a:lnTo>
                  <a:lnTo>
                    <a:pt x="610" y="1493"/>
                  </a:lnTo>
                  <a:lnTo>
                    <a:pt x="600" y="1547"/>
                  </a:lnTo>
                  <a:lnTo>
                    <a:pt x="599" y="1575"/>
                  </a:lnTo>
                  <a:lnTo>
                    <a:pt x="597" y="1603"/>
                  </a:lnTo>
                  <a:lnTo>
                    <a:pt x="595" y="1629"/>
                  </a:lnTo>
                  <a:lnTo>
                    <a:pt x="597" y="1657"/>
                  </a:lnTo>
                  <a:lnTo>
                    <a:pt x="599" y="1684"/>
                  </a:lnTo>
                  <a:lnTo>
                    <a:pt x="604" y="1710"/>
                  </a:lnTo>
                  <a:lnTo>
                    <a:pt x="610" y="1734"/>
                  </a:lnTo>
                  <a:lnTo>
                    <a:pt x="619" y="1760"/>
                  </a:lnTo>
                  <a:lnTo>
                    <a:pt x="619" y="1760"/>
                  </a:lnTo>
                  <a:lnTo>
                    <a:pt x="625" y="1773"/>
                  </a:lnTo>
                  <a:lnTo>
                    <a:pt x="632" y="1788"/>
                  </a:lnTo>
                  <a:lnTo>
                    <a:pt x="655" y="1820"/>
                  </a:lnTo>
                  <a:lnTo>
                    <a:pt x="683" y="1855"/>
                  </a:lnTo>
                  <a:lnTo>
                    <a:pt x="716" y="1893"/>
                  </a:lnTo>
                  <a:lnTo>
                    <a:pt x="716" y="1893"/>
                  </a:lnTo>
                  <a:lnTo>
                    <a:pt x="725" y="1898"/>
                  </a:lnTo>
                  <a:lnTo>
                    <a:pt x="737" y="1904"/>
                  </a:lnTo>
                  <a:lnTo>
                    <a:pt x="746" y="1906"/>
                  </a:lnTo>
                  <a:lnTo>
                    <a:pt x="757" y="1904"/>
                  </a:lnTo>
                  <a:lnTo>
                    <a:pt x="757" y="1904"/>
                  </a:lnTo>
                  <a:lnTo>
                    <a:pt x="772" y="1900"/>
                  </a:lnTo>
                  <a:lnTo>
                    <a:pt x="787" y="1898"/>
                  </a:lnTo>
                  <a:lnTo>
                    <a:pt x="802" y="1898"/>
                  </a:lnTo>
                  <a:lnTo>
                    <a:pt x="817" y="1898"/>
                  </a:lnTo>
                  <a:lnTo>
                    <a:pt x="832" y="1902"/>
                  </a:lnTo>
                  <a:lnTo>
                    <a:pt x="845" y="1906"/>
                  </a:lnTo>
                  <a:lnTo>
                    <a:pt x="860" y="1911"/>
                  </a:lnTo>
                  <a:lnTo>
                    <a:pt x="873" y="1917"/>
                  </a:lnTo>
                  <a:lnTo>
                    <a:pt x="873" y="1917"/>
                  </a:lnTo>
                  <a:lnTo>
                    <a:pt x="886" y="1926"/>
                  </a:lnTo>
                  <a:lnTo>
                    <a:pt x="897" y="1936"/>
                  </a:lnTo>
                  <a:lnTo>
                    <a:pt x="908" y="1945"/>
                  </a:lnTo>
                  <a:lnTo>
                    <a:pt x="918" y="1956"/>
                  </a:lnTo>
                  <a:lnTo>
                    <a:pt x="925" y="1967"/>
                  </a:lnTo>
                  <a:lnTo>
                    <a:pt x="933" y="1980"/>
                  </a:lnTo>
                  <a:lnTo>
                    <a:pt x="938" y="1993"/>
                  </a:lnTo>
                  <a:lnTo>
                    <a:pt x="942" y="2008"/>
                  </a:lnTo>
                  <a:lnTo>
                    <a:pt x="942" y="2008"/>
                  </a:lnTo>
                  <a:lnTo>
                    <a:pt x="946" y="2023"/>
                  </a:lnTo>
                  <a:lnTo>
                    <a:pt x="948" y="2038"/>
                  </a:lnTo>
                  <a:lnTo>
                    <a:pt x="948" y="2053"/>
                  </a:lnTo>
                  <a:lnTo>
                    <a:pt x="948" y="2066"/>
                  </a:lnTo>
                  <a:lnTo>
                    <a:pt x="944" y="2081"/>
                  </a:lnTo>
                  <a:lnTo>
                    <a:pt x="940" y="2096"/>
                  </a:lnTo>
                  <a:lnTo>
                    <a:pt x="934" y="2109"/>
                  </a:lnTo>
                  <a:lnTo>
                    <a:pt x="929" y="2122"/>
                  </a:lnTo>
                  <a:lnTo>
                    <a:pt x="929" y="2122"/>
                  </a:lnTo>
                  <a:lnTo>
                    <a:pt x="920" y="2135"/>
                  </a:lnTo>
                  <a:lnTo>
                    <a:pt x="910" y="2146"/>
                  </a:lnTo>
                  <a:lnTo>
                    <a:pt x="901" y="2158"/>
                  </a:lnTo>
                  <a:lnTo>
                    <a:pt x="890" y="2167"/>
                  </a:lnTo>
                  <a:lnTo>
                    <a:pt x="878" y="2174"/>
                  </a:lnTo>
                  <a:lnTo>
                    <a:pt x="865" y="2182"/>
                  </a:lnTo>
                  <a:lnTo>
                    <a:pt x="851" y="2187"/>
                  </a:lnTo>
                  <a:lnTo>
                    <a:pt x="837" y="2193"/>
                  </a:lnTo>
                  <a:lnTo>
                    <a:pt x="837" y="2193"/>
                  </a:lnTo>
                  <a:lnTo>
                    <a:pt x="823" y="2195"/>
                  </a:lnTo>
                  <a:lnTo>
                    <a:pt x="808" y="2197"/>
                  </a:lnTo>
                  <a:lnTo>
                    <a:pt x="793" y="2197"/>
                  </a:lnTo>
                  <a:lnTo>
                    <a:pt x="780" y="2197"/>
                  </a:lnTo>
                  <a:lnTo>
                    <a:pt x="765" y="2193"/>
                  </a:lnTo>
                  <a:lnTo>
                    <a:pt x="750" y="2189"/>
                  </a:lnTo>
                  <a:lnTo>
                    <a:pt x="737" y="2184"/>
                  </a:lnTo>
                  <a:lnTo>
                    <a:pt x="724" y="2178"/>
                  </a:lnTo>
                  <a:lnTo>
                    <a:pt x="724" y="2178"/>
                  </a:lnTo>
                  <a:lnTo>
                    <a:pt x="705" y="2165"/>
                  </a:lnTo>
                  <a:lnTo>
                    <a:pt x="688" y="2150"/>
                  </a:lnTo>
                  <a:lnTo>
                    <a:pt x="675" y="2133"/>
                  </a:lnTo>
                  <a:lnTo>
                    <a:pt x="664" y="2115"/>
                  </a:lnTo>
                  <a:lnTo>
                    <a:pt x="656" y="2094"/>
                  </a:lnTo>
                  <a:lnTo>
                    <a:pt x="651" y="2074"/>
                  </a:lnTo>
                  <a:lnTo>
                    <a:pt x="649" y="2051"/>
                  </a:lnTo>
                  <a:lnTo>
                    <a:pt x="649" y="2031"/>
                  </a:lnTo>
                  <a:lnTo>
                    <a:pt x="649" y="2031"/>
                  </a:lnTo>
                  <a:lnTo>
                    <a:pt x="649" y="2021"/>
                  </a:lnTo>
                  <a:lnTo>
                    <a:pt x="647" y="2012"/>
                  </a:lnTo>
                  <a:lnTo>
                    <a:pt x="645" y="2005"/>
                  </a:lnTo>
                  <a:lnTo>
                    <a:pt x="640" y="1997"/>
                  </a:lnTo>
                  <a:lnTo>
                    <a:pt x="640" y="1997"/>
                  </a:lnTo>
                  <a:lnTo>
                    <a:pt x="608" y="1956"/>
                  </a:lnTo>
                  <a:lnTo>
                    <a:pt x="578" y="1913"/>
                  </a:lnTo>
                  <a:lnTo>
                    <a:pt x="556" y="1876"/>
                  </a:lnTo>
                  <a:lnTo>
                    <a:pt x="541" y="1846"/>
                  </a:lnTo>
                  <a:lnTo>
                    <a:pt x="541" y="1846"/>
                  </a:lnTo>
                  <a:lnTo>
                    <a:pt x="524" y="1805"/>
                  </a:lnTo>
                  <a:lnTo>
                    <a:pt x="509" y="1764"/>
                  </a:lnTo>
                  <a:lnTo>
                    <a:pt x="498" y="1723"/>
                  </a:lnTo>
                  <a:lnTo>
                    <a:pt x="492" y="1682"/>
                  </a:lnTo>
                  <a:lnTo>
                    <a:pt x="487" y="1643"/>
                  </a:lnTo>
                  <a:lnTo>
                    <a:pt x="487" y="1603"/>
                  </a:lnTo>
                  <a:lnTo>
                    <a:pt x="490" y="1566"/>
                  </a:lnTo>
                  <a:lnTo>
                    <a:pt x="498" y="1531"/>
                  </a:lnTo>
                  <a:lnTo>
                    <a:pt x="498" y="1531"/>
                  </a:lnTo>
                  <a:close/>
                  <a:moveTo>
                    <a:pt x="621" y="2966"/>
                  </a:moveTo>
                  <a:lnTo>
                    <a:pt x="621" y="2966"/>
                  </a:lnTo>
                  <a:lnTo>
                    <a:pt x="610" y="2938"/>
                  </a:lnTo>
                  <a:lnTo>
                    <a:pt x="602" y="2912"/>
                  </a:lnTo>
                  <a:lnTo>
                    <a:pt x="600" y="2885"/>
                  </a:lnTo>
                  <a:lnTo>
                    <a:pt x="602" y="2859"/>
                  </a:lnTo>
                  <a:lnTo>
                    <a:pt x="606" y="2837"/>
                  </a:lnTo>
                  <a:lnTo>
                    <a:pt x="612" y="2813"/>
                  </a:lnTo>
                  <a:lnTo>
                    <a:pt x="627" y="2768"/>
                  </a:lnTo>
                  <a:lnTo>
                    <a:pt x="628" y="2762"/>
                  </a:lnTo>
                  <a:lnTo>
                    <a:pt x="628" y="2762"/>
                  </a:lnTo>
                  <a:lnTo>
                    <a:pt x="634" y="2747"/>
                  </a:lnTo>
                  <a:lnTo>
                    <a:pt x="638" y="2725"/>
                  </a:lnTo>
                  <a:lnTo>
                    <a:pt x="643" y="2671"/>
                  </a:lnTo>
                  <a:lnTo>
                    <a:pt x="649" y="2602"/>
                  </a:lnTo>
                  <a:lnTo>
                    <a:pt x="651" y="2525"/>
                  </a:lnTo>
                  <a:lnTo>
                    <a:pt x="653" y="2443"/>
                  </a:lnTo>
                  <a:lnTo>
                    <a:pt x="651" y="2363"/>
                  </a:lnTo>
                  <a:lnTo>
                    <a:pt x="649" y="2288"/>
                  </a:lnTo>
                  <a:lnTo>
                    <a:pt x="643" y="2223"/>
                  </a:lnTo>
                  <a:lnTo>
                    <a:pt x="643" y="2223"/>
                  </a:lnTo>
                  <a:lnTo>
                    <a:pt x="662" y="2238"/>
                  </a:lnTo>
                  <a:lnTo>
                    <a:pt x="683" y="2251"/>
                  </a:lnTo>
                  <a:lnTo>
                    <a:pt x="683" y="2251"/>
                  </a:lnTo>
                  <a:lnTo>
                    <a:pt x="709" y="2264"/>
                  </a:lnTo>
                  <a:lnTo>
                    <a:pt x="739" y="2273"/>
                  </a:lnTo>
                  <a:lnTo>
                    <a:pt x="768" y="2279"/>
                  </a:lnTo>
                  <a:lnTo>
                    <a:pt x="798" y="2281"/>
                  </a:lnTo>
                  <a:lnTo>
                    <a:pt x="798" y="2281"/>
                  </a:lnTo>
                  <a:lnTo>
                    <a:pt x="828" y="2279"/>
                  </a:lnTo>
                  <a:lnTo>
                    <a:pt x="860" y="2273"/>
                  </a:lnTo>
                  <a:lnTo>
                    <a:pt x="860" y="2273"/>
                  </a:lnTo>
                  <a:lnTo>
                    <a:pt x="875" y="2268"/>
                  </a:lnTo>
                  <a:lnTo>
                    <a:pt x="890" y="2262"/>
                  </a:lnTo>
                  <a:lnTo>
                    <a:pt x="890" y="2262"/>
                  </a:lnTo>
                  <a:lnTo>
                    <a:pt x="884" y="2333"/>
                  </a:lnTo>
                  <a:lnTo>
                    <a:pt x="880" y="2374"/>
                  </a:lnTo>
                  <a:lnTo>
                    <a:pt x="880" y="2374"/>
                  </a:lnTo>
                  <a:lnTo>
                    <a:pt x="877" y="2428"/>
                  </a:lnTo>
                  <a:lnTo>
                    <a:pt x="871" y="2477"/>
                  </a:lnTo>
                  <a:lnTo>
                    <a:pt x="864" y="2523"/>
                  </a:lnTo>
                  <a:lnTo>
                    <a:pt x="856" y="2568"/>
                  </a:lnTo>
                  <a:lnTo>
                    <a:pt x="836" y="2658"/>
                  </a:lnTo>
                  <a:lnTo>
                    <a:pt x="813" y="2755"/>
                  </a:lnTo>
                  <a:lnTo>
                    <a:pt x="813" y="2755"/>
                  </a:lnTo>
                  <a:lnTo>
                    <a:pt x="811" y="2766"/>
                  </a:lnTo>
                  <a:lnTo>
                    <a:pt x="813" y="2775"/>
                  </a:lnTo>
                  <a:lnTo>
                    <a:pt x="817" y="2785"/>
                  </a:lnTo>
                  <a:lnTo>
                    <a:pt x="823" y="2794"/>
                  </a:lnTo>
                  <a:lnTo>
                    <a:pt x="823" y="2794"/>
                  </a:lnTo>
                  <a:lnTo>
                    <a:pt x="832" y="2800"/>
                  </a:lnTo>
                  <a:lnTo>
                    <a:pt x="839" y="2805"/>
                  </a:lnTo>
                  <a:lnTo>
                    <a:pt x="851" y="2807"/>
                  </a:lnTo>
                  <a:lnTo>
                    <a:pt x="860" y="2807"/>
                  </a:lnTo>
                  <a:lnTo>
                    <a:pt x="860" y="2807"/>
                  </a:lnTo>
                  <a:lnTo>
                    <a:pt x="877" y="2805"/>
                  </a:lnTo>
                  <a:lnTo>
                    <a:pt x="892" y="2803"/>
                  </a:lnTo>
                  <a:lnTo>
                    <a:pt x="906" y="2805"/>
                  </a:lnTo>
                  <a:lnTo>
                    <a:pt x="921" y="2807"/>
                  </a:lnTo>
                  <a:lnTo>
                    <a:pt x="934" y="2809"/>
                  </a:lnTo>
                  <a:lnTo>
                    <a:pt x="948" y="2813"/>
                  </a:lnTo>
                  <a:lnTo>
                    <a:pt x="970" y="2824"/>
                  </a:lnTo>
                  <a:lnTo>
                    <a:pt x="990" y="2839"/>
                  </a:lnTo>
                  <a:lnTo>
                    <a:pt x="1007" y="2854"/>
                  </a:lnTo>
                  <a:lnTo>
                    <a:pt x="1022" y="2872"/>
                  </a:lnTo>
                  <a:lnTo>
                    <a:pt x="1033" y="2891"/>
                  </a:lnTo>
                  <a:lnTo>
                    <a:pt x="1033" y="2891"/>
                  </a:lnTo>
                  <a:lnTo>
                    <a:pt x="1037" y="2902"/>
                  </a:lnTo>
                  <a:lnTo>
                    <a:pt x="1041" y="2913"/>
                  </a:lnTo>
                  <a:lnTo>
                    <a:pt x="1041" y="2925"/>
                  </a:lnTo>
                  <a:lnTo>
                    <a:pt x="1039" y="2934"/>
                  </a:lnTo>
                  <a:lnTo>
                    <a:pt x="1037" y="2943"/>
                  </a:lnTo>
                  <a:lnTo>
                    <a:pt x="1033" y="2953"/>
                  </a:lnTo>
                  <a:lnTo>
                    <a:pt x="1026" y="2968"/>
                  </a:lnTo>
                  <a:lnTo>
                    <a:pt x="1026" y="2968"/>
                  </a:lnTo>
                  <a:lnTo>
                    <a:pt x="1015" y="2981"/>
                  </a:lnTo>
                  <a:lnTo>
                    <a:pt x="1002" y="2994"/>
                  </a:lnTo>
                  <a:lnTo>
                    <a:pt x="989" y="3003"/>
                  </a:lnTo>
                  <a:lnTo>
                    <a:pt x="972" y="3012"/>
                  </a:lnTo>
                  <a:lnTo>
                    <a:pt x="955" y="3018"/>
                  </a:lnTo>
                  <a:lnTo>
                    <a:pt x="938" y="3024"/>
                  </a:lnTo>
                  <a:lnTo>
                    <a:pt x="920" y="3025"/>
                  </a:lnTo>
                  <a:lnTo>
                    <a:pt x="903" y="3025"/>
                  </a:lnTo>
                  <a:lnTo>
                    <a:pt x="903" y="3025"/>
                  </a:lnTo>
                  <a:lnTo>
                    <a:pt x="862" y="3024"/>
                  </a:lnTo>
                  <a:lnTo>
                    <a:pt x="817" y="3024"/>
                  </a:lnTo>
                  <a:lnTo>
                    <a:pt x="817" y="3024"/>
                  </a:lnTo>
                  <a:lnTo>
                    <a:pt x="781" y="3024"/>
                  </a:lnTo>
                  <a:lnTo>
                    <a:pt x="748" y="3024"/>
                  </a:lnTo>
                  <a:lnTo>
                    <a:pt x="718" y="3022"/>
                  </a:lnTo>
                  <a:lnTo>
                    <a:pt x="692" y="3018"/>
                  </a:lnTo>
                  <a:lnTo>
                    <a:pt x="670" y="3010"/>
                  </a:lnTo>
                  <a:lnTo>
                    <a:pt x="658" y="3005"/>
                  </a:lnTo>
                  <a:lnTo>
                    <a:pt x="649" y="2999"/>
                  </a:lnTo>
                  <a:lnTo>
                    <a:pt x="642" y="2994"/>
                  </a:lnTo>
                  <a:lnTo>
                    <a:pt x="634" y="2984"/>
                  </a:lnTo>
                  <a:lnTo>
                    <a:pt x="627" y="2977"/>
                  </a:lnTo>
                  <a:lnTo>
                    <a:pt x="621" y="2966"/>
                  </a:lnTo>
                  <a:lnTo>
                    <a:pt x="621" y="2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0" name="Google Shape;230;p15"/>
            <p:cNvCxnSpPr/>
            <p:nvPr/>
          </p:nvCxnSpPr>
          <p:spPr>
            <a:xfrm>
              <a:off x="3475038" y="2679700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31" name="Google Shape;231;p15"/>
            <p:cNvCxnSpPr/>
            <p:nvPr/>
          </p:nvCxnSpPr>
          <p:spPr>
            <a:xfrm>
              <a:off x="3475038" y="2679700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232" name="Google Shape;232;p15"/>
          <p:cNvGrpSpPr/>
          <p:nvPr/>
        </p:nvGrpSpPr>
        <p:grpSpPr>
          <a:xfrm>
            <a:off x="5417019" y="1191987"/>
            <a:ext cx="337685" cy="292445"/>
            <a:chOff x="7176120" y="858193"/>
            <a:chExt cx="448990" cy="388838"/>
          </a:xfrm>
        </p:grpSpPr>
        <p:sp>
          <p:nvSpPr>
            <p:cNvPr id="233" name="Google Shape;233;p15"/>
            <p:cNvSpPr/>
            <p:nvPr/>
          </p:nvSpPr>
          <p:spPr>
            <a:xfrm>
              <a:off x="7176120" y="858193"/>
              <a:ext cx="448990" cy="388838"/>
            </a:xfrm>
            <a:custGeom>
              <a:rect b="b" l="l" r="r" t="t"/>
              <a:pathLst>
                <a:path extrusionOk="0" h="723" w="837">
                  <a:moveTo>
                    <a:pt x="824" y="262"/>
                  </a:moveTo>
                  <a:lnTo>
                    <a:pt x="824" y="262"/>
                  </a:lnTo>
                  <a:lnTo>
                    <a:pt x="820" y="247"/>
                  </a:lnTo>
                  <a:lnTo>
                    <a:pt x="815" y="231"/>
                  </a:lnTo>
                  <a:lnTo>
                    <a:pt x="808" y="217"/>
                  </a:lnTo>
                  <a:lnTo>
                    <a:pt x="801" y="203"/>
                  </a:lnTo>
                  <a:lnTo>
                    <a:pt x="785" y="175"/>
                  </a:lnTo>
                  <a:lnTo>
                    <a:pt x="767" y="151"/>
                  </a:lnTo>
                  <a:lnTo>
                    <a:pt x="746" y="128"/>
                  </a:lnTo>
                  <a:lnTo>
                    <a:pt x="723" y="106"/>
                  </a:lnTo>
                  <a:lnTo>
                    <a:pt x="700" y="88"/>
                  </a:lnTo>
                  <a:lnTo>
                    <a:pt x="673" y="71"/>
                  </a:lnTo>
                  <a:lnTo>
                    <a:pt x="645" y="56"/>
                  </a:lnTo>
                  <a:lnTo>
                    <a:pt x="617" y="42"/>
                  </a:lnTo>
                  <a:lnTo>
                    <a:pt x="588" y="31"/>
                  </a:lnTo>
                  <a:lnTo>
                    <a:pt x="557" y="21"/>
                  </a:lnTo>
                  <a:lnTo>
                    <a:pt x="526" y="13"/>
                  </a:lnTo>
                  <a:lnTo>
                    <a:pt x="495" y="7"/>
                  </a:lnTo>
                  <a:lnTo>
                    <a:pt x="464" y="3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11" y="0"/>
                  </a:lnTo>
                  <a:lnTo>
                    <a:pt x="390" y="0"/>
                  </a:lnTo>
                  <a:lnTo>
                    <a:pt x="369" y="1"/>
                  </a:lnTo>
                  <a:lnTo>
                    <a:pt x="349" y="3"/>
                  </a:lnTo>
                  <a:lnTo>
                    <a:pt x="309" y="10"/>
                  </a:lnTo>
                  <a:lnTo>
                    <a:pt x="269" y="18"/>
                  </a:lnTo>
                  <a:lnTo>
                    <a:pt x="233" y="31"/>
                  </a:lnTo>
                  <a:lnTo>
                    <a:pt x="198" y="46"/>
                  </a:lnTo>
                  <a:lnTo>
                    <a:pt x="164" y="63"/>
                  </a:lnTo>
                  <a:lnTo>
                    <a:pt x="133" y="84"/>
                  </a:lnTo>
                  <a:lnTo>
                    <a:pt x="119" y="95"/>
                  </a:lnTo>
                  <a:lnTo>
                    <a:pt x="105" y="106"/>
                  </a:lnTo>
                  <a:lnTo>
                    <a:pt x="93" y="118"/>
                  </a:lnTo>
                  <a:lnTo>
                    <a:pt x="80" y="130"/>
                  </a:lnTo>
                  <a:lnTo>
                    <a:pt x="69" y="143"/>
                  </a:lnTo>
                  <a:lnTo>
                    <a:pt x="59" y="157"/>
                  </a:lnTo>
                  <a:lnTo>
                    <a:pt x="49" y="171"/>
                  </a:lnTo>
                  <a:lnTo>
                    <a:pt x="40" y="185"/>
                  </a:lnTo>
                  <a:lnTo>
                    <a:pt x="31" y="200"/>
                  </a:lnTo>
                  <a:lnTo>
                    <a:pt x="24" y="216"/>
                  </a:lnTo>
                  <a:lnTo>
                    <a:pt x="18" y="231"/>
                  </a:lnTo>
                  <a:lnTo>
                    <a:pt x="13" y="247"/>
                  </a:lnTo>
                  <a:lnTo>
                    <a:pt x="7" y="263"/>
                  </a:lnTo>
                  <a:lnTo>
                    <a:pt x="4" y="280"/>
                  </a:lnTo>
                  <a:lnTo>
                    <a:pt x="2" y="297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45"/>
                  </a:lnTo>
                  <a:lnTo>
                    <a:pt x="3" y="376"/>
                  </a:lnTo>
                  <a:lnTo>
                    <a:pt x="10" y="404"/>
                  </a:lnTo>
                  <a:lnTo>
                    <a:pt x="18" y="430"/>
                  </a:lnTo>
                  <a:lnTo>
                    <a:pt x="30" y="455"/>
                  </a:lnTo>
                  <a:lnTo>
                    <a:pt x="42" y="479"/>
                  </a:lnTo>
                  <a:lnTo>
                    <a:pt x="58" y="502"/>
                  </a:lnTo>
                  <a:lnTo>
                    <a:pt x="75" y="523"/>
                  </a:lnTo>
                  <a:lnTo>
                    <a:pt x="93" y="541"/>
                  </a:lnTo>
                  <a:lnTo>
                    <a:pt x="114" y="559"/>
                  </a:lnTo>
                  <a:lnTo>
                    <a:pt x="135" y="576"/>
                  </a:lnTo>
                  <a:lnTo>
                    <a:pt x="157" y="590"/>
                  </a:lnTo>
                  <a:lnTo>
                    <a:pt x="181" y="604"/>
                  </a:lnTo>
                  <a:lnTo>
                    <a:pt x="205" y="615"/>
                  </a:lnTo>
                  <a:lnTo>
                    <a:pt x="230" y="626"/>
                  </a:lnTo>
                  <a:lnTo>
                    <a:pt x="255" y="636"/>
                  </a:lnTo>
                  <a:lnTo>
                    <a:pt x="255" y="636"/>
                  </a:lnTo>
                  <a:lnTo>
                    <a:pt x="276" y="643"/>
                  </a:lnTo>
                  <a:lnTo>
                    <a:pt x="297" y="647"/>
                  </a:lnTo>
                  <a:lnTo>
                    <a:pt x="320" y="652"/>
                  </a:lnTo>
                  <a:lnTo>
                    <a:pt x="344" y="656"/>
                  </a:lnTo>
                  <a:lnTo>
                    <a:pt x="366" y="657"/>
                  </a:lnTo>
                  <a:lnTo>
                    <a:pt x="388" y="659"/>
                  </a:lnTo>
                  <a:lnTo>
                    <a:pt x="435" y="659"/>
                  </a:lnTo>
                  <a:lnTo>
                    <a:pt x="480" y="656"/>
                  </a:lnTo>
                  <a:lnTo>
                    <a:pt x="522" y="650"/>
                  </a:lnTo>
                  <a:lnTo>
                    <a:pt x="561" y="643"/>
                  </a:lnTo>
                  <a:lnTo>
                    <a:pt x="596" y="635"/>
                  </a:lnTo>
                  <a:lnTo>
                    <a:pt x="596" y="635"/>
                  </a:lnTo>
                  <a:lnTo>
                    <a:pt x="634" y="663"/>
                  </a:lnTo>
                  <a:lnTo>
                    <a:pt x="652" y="674"/>
                  </a:lnTo>
                  <a:lnTo>
                    <a:pt x="670" y="687"/>
                  </a:lnTo>
                  <a:lnTo>
                    <a:pt x="690" y="696"/>
                  </a:lnTo>
                  <a:lnTo>
                    <a:pt x="712" y="706"/>
                  </a:lnTo>
                  <a:lnTo>
                    <a:pt x="739" y="716"/>
                  </a:lnTo>
                  <a:lnTo>
                    <a:pt x="768" y="723"/>
                  </a:lnTo>
                  <a:lnTo>
                    <a:pt x="768" y="723"/>
                  </a:lnTo>
                  <a:lnTo>
                    <a:pt x="746" y="667"/>
                  </a:lnTo>
                  <a:lnTo>
                    <a:pt x="739" y="645"/>
                  </a:lnTo>
                  <a:lnTo>
                    <a:pt x="737" y="633"/>
                  </a:lnTo>
                  <a:lnTo>
                    <a:pt x="736" y="624"/>
                  </a:lnTo>
                  <a:lnTo>
                    <a:pt x="736" y="614"/>
                  </a:lnTo>
                  <a:lnTo>
                    <a:pt x="736" y="604"/>
                  </a:lnTo>
                  <a:lnTo>
                    <a:pt x="739" y="594"/>
                  </a:lnTo>
                  <a:lnTo>
                    <a:pt x="742" y="584"/>
                  </a:lnTo>
                  <a:lnTo>
                    <a:pt x="747" y="573"/>
                  </a:lnTo>
                  <a:lnTo>
                    <a:pt x="754" y="562"/>
                  </a:lnTo>
                  <a:lnTo>
                    <a:pt x="773" y="535"/>
                  </a:lnTo>
                  <a:lnTo>
                    <a:pt x="773" y="535"/>
                  </a:lnTo>
                  <a:lnTo>
                    <a:pt x="785" y="517"/>
                  </a:lnTo>
                  <a:lnTo>
                    <a:pt x="796" y="499"/>
                  </a:lnTo>
                  <a:lnTo>
                    <a:pt x="806" y="482"/>
                  </a:lnTo>
                  <a:lnTo>
                    <a:pt x="815" y="464"/>
                  </a:lnTo>
                  <a:lnTo>
                    <a:pt x="822" y="447"/>
                  </a:lnTo>
                  <a:lnTo>
                    <a:pt x="827" y="430"/>
                  </a:lnTo>
                  <a:lnTo>
                    <a:pt x="831" y="413"/>
                  </a:lnTo>
                  <a:lnTo>
                    <a:pt x="834" y="397"/>
                  </a:lnTo>
                  <a:lnTo>
                    <a:pt x="836" y="380"/>
                  </a:lnTo>
                  <a:lnTo>
                    <a:pt x="837" y="363"/>
                  </a:lnTo>
                  <a:lnTo>
                    <a:pt x="837" y="346"/>
                  </a:lnTo>
                  <a:lnTo>
                    <a:pt x="836" y="329"/>
                  </a:lnTo>
                  <a:lnTo>
                    <a:pt x="831" y="296"/>
                  </a:lnTo>
                  <a:lnTo>
                    <a:pt x="824" y="262"/>
                  </a:lnTo>
                  <a:lnTo>
                    <a:pt x="824" y="2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7373762" y="1121357"/>
              <a:ext cx="53707" cy="52633"/>
            </a:xfrm>
            <a:custGeom>
              <a:rect b="b" l="l" r="r" t="t"/>
              <a:pathLst>
                <a:path extrusionOk="0" h="99" w="99">
                  <a:moveTo>
                    <a:pt x="85" y="85"/>
                  </a:moveTo>
                  <a:lnTo>
                    <a:pt x="85" y="85"/>
                  </a:lnTo>
                  <a:lnTo>
                    <a:pt x="78" y="91"/>
                  </a:lnTo>
                  <a:lnTo>
                    <a:pt x="70" y="95"/>
                  </a:lnTo>
                  <a:lnTo>
                    <a:pt x="60" y="98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41" y="98"/>
                  </a:lnTo>
                  <a:lnTo>
                    <a:pt x="32" y="97"/>
                  </a:lnTo>
                  <a:lnTo>
                    <a:pt x="24" y="92"/>
                  </a:lnTo>
                  <a:lnTo>
                    <a:pt x="15" y="87"/>
                  </a:lnTo>
                  <a:lnTo>
                    <a:pt x="15" y="87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3" y="31"/>
                  </a:lnTo>
                  <a:lnTo>
                    <a:pt x="7" y="2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1" y="8"/>
                  </a:lnTo>
                  <a:lnTo>
                    <a:pt x="31" y="4"/>
                  </a:lnTo>
                  <a:lnTo>
                    <a:pt x="39" y="1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7" y="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91" y="21"/>
                  </a:lnTo>
                  <a:lnTo>
                    <a:pt x="97" y="29"/>
                  </a:lnTo>
                  <a:lnTo>
                    <a:pt x="99" y="3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60"/>
                  </a:lnTo>
                  <a:lnTo>
                    <a:pt x="97" y="70"/>
                  </a:lnTo>
                  <a:lnTo>
                    <a:pt x="92" y="78"/>
                  </a:lnTo>
                  <a:lnTo>
                    <a:pt x="85" y="85"/>
                  </a:lnTo>
                  <a:lnTo>
                    <a:pt x="85" y="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7314684" y="903307"/>
              <a:ext cx="178307" cy="200864"/>
            </a:xfrm>
            <a:custGeom>
              <a:rect b="b" l="l" r="r" t="t"/>
              <a:pathLst>
                <a:path extrusionOk="0" h="374" w="332">
                  <a:moveTo>
                    <a:pt x="323" y="181"/>
                  </a:moveTo>
                  <a:lnTo>
                    <a:pt x="323" y="181"/>
                  </a:lnTo>
                  <a:lnTo>
                    <a:pt x="316" y="191"/>
                  </a:lnTo>
                  <a:lnTo>
                    <a:pt x="310" y="200"/>
                  </a:lnTo>
                  <a:lnTo>
                    <a:pt x="303" y="209"/>
                  </a:lnTo>
                  <a:lnTo>
                    <a:pt x="294" y="217"/>
                  </a:lnTo>
                  <a:lnTo>
                    <a:pt x="294" y="217"/>
                  </a:lnTo>
                  <a:lnTo>
                    <a:pt x="238" y="271"/>
                  </a:lnTo>
                  <a:lnTo>
                    <a:pt x="238" y="271"/>
                  </a:lnTo>
                  <a:lnTo>
                    <a:pt x="222" y="289"/>
                  </a:lnTo>
                  <a:lnTo>
                    <a:pt x="222" y="289"/>
                  </a:lnTo>
                  <a:lnTo>
                    <a:pt x="215" y="297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06" y="317"/>
                  </a:lnTo>
                  <a:lnTo>
                    <a:pt x="206" y="317"/>
                  </a:lnTo>
                  <a:lnTo>
                    <a:pt x="201" y="339"/>
                  </a:lnTo>
                  <a:lnTo>
                    <a:pt x="201" y="339"/>
                  </a:lnTo>
                  <a:lnTo>
                    <a:pt x="199" y="348"/>
                  </a:lnTo>
                  <a:lnTo>
                    <a:pt x="196" y="355"/>
                  </a:lnTo>
                  <a:lnTo>
                    <a:pt x="192" y="360"/>
                  </a:lnTo>
                  <a:lnTo>
                    <a:pt x="188" y="366"/>
                  </a:lnTo>
                  <a:lnTo>
                    <a:pt x="182" y="370"/>
                  </a:lnTo>
                  <a:lnTo>
                    <a:pt x="177" y="373"/>
                  </a:lnTo>
                  <a:lnTo>
                    <a:pt x="170" y="374"/>
                  </a:lnTo>
                  <a:lnTo>
                    <a:pt x="161" y="374"/>
                  </a:lnTo>
                  <a:lnTo>
                    <a:pt x="161" y="374"/>
                  </a:lnTo>
                  <a:lnTo>
                    <a:pt x="153" y="374"/>
                  </a:lnTo>
                  <a:lnTo>
                    <a:pt x="146" y="371"/>
                  </a:lnTo>
                  <a:lnTo>
                    <a:pt x="139" y="369"/>
                  </a:lnTo>
                  <a:lnTo>
                    <a:pt x="132" y="363"/>
                  </a:lnTo>
                  <a:lnTo>
                    <a:pt x="132" y="363"/>
                  </a:lnTo>
                  <a:lnTo>
                    <a:pt x="128" y="357"/>
                  </a:lnTo>
                  <a:lnTo>
                    <a:pt x="123" y="349"/>
                  </a:lnTo>
                  <a:lnTo>
                    <a:pt x="121" y="341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1" y="317"/>
                  </a:lnTo>
                  <a:lnTo>
                    <a:pt x="122" y="304"/>
                  </a:lnTo>
                  <a:lnTo>
                    <a:pt x="125" y="293"/>
                  </a:lnTo>
                  <a:lnTo>
                    <a:pt x="128" y="282"/>
                  </a:lnTo>
                  <a:lnTo>
                    <a:pt x="128" y="282"/>
                  </a:lnTo>
                  <a:lnTo>
                    <a:pt x="133" y="272"/>
                  </a:lnTo>
                  <a:lnTo>
                    <a:pt x="138" y="262"/>
                  </a:lnTo>
                  <a:lnTo>
                    <a:pt x="145" y="254"/>
                  </a:lnTo>
                  <a:lnTo>
                    <a:pt x="150" y="245"/>
                  </a:lnTo>
                  <a:lnTo>
                    <a:pt x="150" y="245"/>
                  </a:lnTo>
                  <a:lnTo>
                    <a:pt x="167" y="228"/>
                  </a:lnTo>
                  <a:lnTo>
                    <a:pt x="189" y="207"/>
                  </a:lnTo>
                  <a:lnTo>
                    <a:pt x="189" y="207"/>
                  </a:lnTo>
                  <a:lnTo>
                    <a:pt x="219" y="179"/>
                  </a:lnTo>
                  <a:lnTo>
                    <a:pt x="219" y="179"/>
                  </a:lnTo>
                  <a:lnTo>
                    <a:pt x="227" y="170"/>
                  </a:lnTo>
                  <a:lnTo>
                    <a:pt x="236" y="158"/>
                  </a:lnTo>
                  <a:lnTo>
                    <a:pt x="236" y="158"/>
                  </a:lnTo>
                  <a:lnTo>
                    <a:pt x="237" y="151"/>
                  </a:lnTo>
                  <a:lnTo>
                    <a:pt x="240" y="146"/>
                  </a:lnTo>
                  <a:lnTo>
                    <a:pt x="241" y="133"/>
                  </a:lnTo>
                  <a:lnTo>
                    <a:pt x="241" y="133"/>
                  </a:lnTo>
                  <a:lnTo>
                    <a:pt x="240" y="119"/>
                  </a:lnTo>
                  <a:lnTo>
                    <a:pt x="236" y="108"/>
                  </a:lnTo>
                  <a:lnTo>
                    <a:pt x="230" y="97"/>
                  </a:lnTo>
                  <a:lnTo>
                    <a:pt x="220" y="88"/>
                  </a:lnTo>
                  <a:lnTo>
                    <a:pt x="220" y="88"/>
                  </a:lnTo>
                  <a:lnTo>
                    <a:pt x="210" y="80"/>
                  </a:lnTo>
                  <a:lnTo>
                    <a:pt x="198" y="74"/>
                  </a:lnTo>
                  <a:lnTo>
                    <a:pt x="184" y="72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52" y="72"/>
                  </a:lnTo>
                  <a:lnTo>
                    <a:pt x="138" y="76"/>
                  </a:lnTo>
                  <a:lnTo>
                    <a:pt x="125" y="81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07" y="100"/>
                  </a:lnTo>
                  <a:lnTo>
                    <a:pt x="100" y="112"/>
                  </a:lnTo>
                  <a:lnTo>
                    <a:pt x="93" y="128"/>
                  </a:lnTo>
                  <a:lnTo>
                    <a:pt x="87" y="144"/>
                  </a:lnTo>
                  <a:lnTo>
                    <a:pt x="87" y="144"/>
                  </a:lnTo>
                  <a:lnTo>
                    <a:pt x="84" y="153"/>
                  </a:lnTo>
                  <a:lnTo>
                    <a:pt x="80" y="161"/>
                  </a:lnTo>
                  <a:lnTo>
                    <a:pt x="76" y="167"/>
                  </a:lnTo>
                  <a:lnTo>
                    <a:pt x="70" y="172"/>
                  </a:lnTo>
                  <a:lnTo>
                    <a:pt x="65" y="177"/>
                  </a:lnTo>
                  <a:lnTo>
                    <a:pt x="59" y="179"/>
                  </a:lnTo>
                  <a:lnTo>
                    <a:pt x="52" y="182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5" y="182"/>
                  </a:lnTo>
                  <a:lnTo>
                    <a:pt x="27" y="179"/>
                  </a:lnTo>
                  <a:lnTo>
                    <a:pt x="20" y="175"/>
                  </a:lnTo>
                  <a:lnTo>
                    <a:pt x="13" y="170"/>
                  </a:lnTo>
                  <a:lnTo>
                    <a:pt x="13" y="170"/>
                  </a:lnTo>
                  <a:lnTo>
                    <a:pt x="7" y="163"/>
                  </a:lnTo>
                  <a:lnTo>
                    <a:pt x="3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26"/>
                  </a:lnTo>
                  <a:lnTo>
                    <a:pt x="4" y="109"/>
                  </a:lnTo>
                  <a:lnTo>
                    <a:pt x="10" y="94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30" y="62"/>
                  </a:lnTo>
                  <a:lnTo>
                    <a:pt x="44" y="48"/>
                  </a:lnTo>
                  <a:lnTo>
                    <a:pt x="59" y="34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98" y="13"/>
                  </a:lnTo>
                  <a:lnTo>
                    <a:pt x="119" y="6"/>
                  </a:lnTo>
                  <a:lnTo>
                    <a:pt x="143" y="1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92" y="1"/>
                  </a:lnTo>
                  <a:lnTo>
                    <a:pt x="213" y="4"/>
                  </a:lnTo>
                  <a:lnTo>
                    <a:pt x="234" y="8"/>
                  </a:lnTo>
                  <a:lnTo>
                    <a:pt x="254" y="17"/>
                  </a:lnTo>
                  <a:lnTo>
                    <a:pt x="254" y="17"/>
                  </a:lnTo>
                  <a:lnTo>
                    <a:pt x="271" y="27"/>
                  </a:lnTo>
                  <a:lnTo>
                    <a:pt x="287" y="38"/>
                  </a:lnTo>
                  <a:lnTo>
                    <a:pt x="300" y="51"/>
                  </a:lnTo>
                  <a:lnTo>
                    <a:pt x="311" y="65"/>
                  </a:lnTo>
                  <a:lnTo>
                    <a:pt x="311" y="65"/>
                  </a:lnTo>
                  <a:lnTo>
                    <a:pt x="321" y="80"/>
                  </a:lnTo>
                  <a:lnTo>
                    <a:pt x="327" y="97"/>
                  </a:lnTo>
                  <a:lnTo>
                    <a:pt x="331" y="114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2" y="144"/>
                  </a:lnTo>
                  <a:lnTo>
                    <a:pt x="330" y="157"/>
                  </a:lnTo>
                  <a:lnTo>
                    <a:pt x="327" y="170"/>
                  </a:lnTo>
                  <a:lnTo>
                    <a:pt x="323" y="181"/>
                  </a:lnTo>
                  <a:lnTo>
                    <a:pt x="323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6" name="Google Shape;236;p15"/>
          <p:cNvCxnSpPr/>
          <p:nvPr/>
        </p:nvCxnSpPr>
        <p:spPr>
          <a:xfrm>
            <a:off x="1715318" y="4400265"/>
            <a:ext cx="1287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15"/>
          <p:cNvCxnSpPr/>
          <p:nvPr/>
        </p:nvCxnSpPr>
        <p:spPr>
          <a:xfrm>
            <a:off x="1235833" y="4549272"/>
            <a:ext cx="404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5"/>
          <p:cNvCxnSpPr/>
          <p:nvPr/>
        </p:nvCxnSpPr>
        <p:spPr>
          <a:xfrm>
            <a:off x="1201217" y="3849192"/>
            <a:ext cx="715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15"/>
          <p:cNvCxnSpPr/>
          <p:nvPr/>
        </p:nvCxnSpPr>
        <p:spPr>
          <a:xfrm>
            <a:off x="1819780" y="3930321"/>
            <a:ext cx="303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15"/>
          <p:cNvCxnSpPr/>
          <p:nvPr/>
        </p:nvCxnSpPr>
        <p:spPr>
          <a:xfrm>
            <a:off x="815079" y="3930321"/>
            <a:ext cx="5379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5"/>
          <p:cNvCxnSpPr/>
          <p:nvPr/>
        </p:nvCxnSpPr>
        <p:spPr>
          <a:xfrm>
            <a:off x="191672" y="4079328"/>
            <a:ext cx="8661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2" name="Google Shape;242;p15"/>
          <p:cNvGrpSpPr/>
          <p:nvPr/>
        </p:nvGrpSpPr>
        <p:grpSpPr>
          <a:xfrm>
            <a:off x="1410596" y="2692778"/>
            <a:ext cx="492904" cy="1176050"/>
            <a:chOff x="5310188" y="1930400"/>
            <a:chExt cx="995364" cy="2374899"/>
          </a:xfrm>
        </p:grpSpPr>
        <p:sp>
          <p:nvSpPr>
            <p:cNvPr id="243" name="Google Shape;243;p15"/>
            <p:cNvSpPr/>
            <p:nvPr/>
          </p:nvSpPr>
          <p:spPr>
            <a:xfrm>
              <a:off x="5340350" y="1968500"/>
              <a:ext cx="933450" cy="2305050"/>
            </a:xfrm>
            <a:custGeom>
              <a:rect b="b" l="l" r="r" t="t"/>
              <a:pathLst>
                <a:path extrusionOk="0" h="2904" w="1176">
                  <a:moveTo>
                    <a:pt x="834" y="2581"/>
                  </a:moveTo>
                  <a:lnTo>
                    <a:pt x="814" y="1883"/>
                  </a:lnTo>
                  <a:lnTo>
                    <a:pt x="814" y="1883"/>
                  </a:lnTo>
                  <a:lnTo>
                    <a:pt x="831" y="1878"/>
                  </a:lnTo>
                  <a:lnTo>
                    <a:pt x="875" y="1863"/>
                  </a:lnTo>
                  <a:lnTo>
                    <a:pt x="905" y="1850"/>
                  </a:lnTo>
                  <a:lnTo>
                    <a:pt x="937" y="1835"/>
                  </a:lnTo>
                  <a:lnTo>
                    <a:pt x="972" y="1816"/>
                  </a:lnTo>
                  <a:lnTo>
                    <a:pt x="1008" y="1792"/>
                  </a:lnTo>
                  <a:lnTo>
                    <a:pt x="1043" y="1766"/>
                  </a:lnTo>
                  <a:lnTo>
                    <a:pt x="1060" y="1751"/>
                  </a:lnTo>
                  <a:lnTo>
                    <a:pt x="1077" y="1734"/>
                  </a:lnTo>
                  <a:lnTo>
                    <a:pt x="1092" y="1717"/>
                  </a:lnTo>
                  <a:lnTo>
                    <a:pt x="1107" y="1699"/>
                  </a:lnTo>
                  <a:lnTo>
                    <a:pt x="1120" y="1680"/>
                  </a:lnTo>
                  <a:lnTo>
                    <a:pt x="1133" y="1659"/>
                  </a:lnTo>
                  <a:lnTo>
                    <a:pt x="1144" y="1637"/>
                  </a:lnTo>
                  <a:lnTo>
                    <a:pt x="1153" y="1613"/>
                  </a:lnTo>
                  <a:lnTo>
                    <a:pt x="1163" y="1589"/>
                  </a:lnTo>
                  <a:lnTo>
                    <a:pt x="1168" y="1564"/>
                  </a:lnTo>
                  <a:lnTo>
                    <a:pt x="1172" y="1536"/>
                  </a:lnTo>
                  <a:lnTo>
                    <a:pt x="1176" y="1508"/>
                  </a:lnTo>
                  <a:lnTo>
                    <a:pt x="1176" y="1478"/>
                  </a:lnTo>
                  <a:lnTo>
                    <a:pt x="1174" y="1447"/>
                  </a:lnTo>
                  <a:lnTo>
                    <a:pt x="1174" y="1447"/>
                  </a:lnTo>
                  <a:lnTo>
                    <a:pt x="1170" y="1434"/>
                  </a:lnTo>
                  <a:lnTo>
                    <a:pt x="1166" y="1419"/>
                  </a:lnTo>
                  <a:lnTo>
                    <a:pt x="1159" y="1398"/>
                  </a:lnTo>
                  <a:lnTo>
                    <a:pt x="1150" y="1376"/>
                  </a:lnTo>
                  <a:lnTo>
                    <a:pt x="1137" y="1348"/>
                  </a:lnTo>
                  <a:lnTo>
                    <a:pt x="1120" y="1318"/>
                  </a:lnTo>
                  <a:lnTo>
                    <a:pt x="1097" y="1288"/>
                  </a:lnTo>
                  <a:lnTo>
                    <a:pt x="1069" y="1254"/>
                  </a:lnTo>
                  <a:lnTo>
                    <a:pt x="1053" y="1240"/>
                  </a:lnTo>
                  <a:lnTo>
                    <a:pt x="1034" y="1223"/>
                  </a:lnTo>
                  <a:lnTo>
                    <a:pt x="1015" y="1208"/>
                  </a:lnTo>
                  <a:lnTo>
                    <a:pt x="995" y="1191"/>
                  </a:lnTo>
                  <a:lnTo>
                    <a:pt x="970" y="1176"/>
                  </a:lnTo>
                  <a:lnTo>
                    <a:pt x="946" y="1161"/>
                  </a:lnTo>
                  <a:lnTo>
                    <a:pt x="920" y="1146"/>
                  </a:lnTo>
                  <a:lnTo>
                    <a:pt x="892" y="1133"/>
                  </a:lnTo>
                  <a:lnTo>
                    <a:pt x="860" y="1120"/>
                  </a:lnTo>
                  <a:lnTo>
                    <a:pt x="827" y="1109"/>
                  </a:lnTo>
                  <a:lnTo>
                    <a:pt x="793" y="1098"/>
                  </a:lnTo>
                  <a:lnTo>
                    <a:pt x="756" y="1087"/>
                  </a:lnTo>
                  <a:lnTo>
                    <a:pt x="715" y="1077"/>
                  </a:lnTo>
                  <a:lnTo>
                    <a:pt x="674" y="1070"/>
                  </a:lnTo>
                  <a:lnTo>
                    <a:pt x="674" y="1034"/>
                  </a:lnTo>
                  <a:lnTo>
                    <a:pt x="674" y="1034"/>
                  </a:lnTo>
                  <a:lnTo>
                    <a:pt x="724" y="1029"/>
                  </a:lnTo>
                  <a:lnTo>
                    <a:pt x="773" y="1021"/>
                  </a:lnTo>
                  <a:lnTo>
                    <a:pt x="821" y="1012"/>
                  </a:lnTo>
                  <a:lnTo>
                    <a:pt x="864" y="997"/>
                  </a:lnTo>
                  <a:lnTo>
                    <a:pt x="907" y="980"/>
                  </a:lnTo>
                  <a:lnTo>
                    <a:pt x="946" y="960"/>
                  </a:lnTo>
                  <a:lnTo>
                    <a:pt x="965" y="948"/>
                  </a:lnTo>
                  <a:lnTo>
                    <a:pt x="982" y="935"/>
                  </a:lnTo>
                  <a:lnTo>
                    <a:pt x="998" y="922"/>
                  </a:lnTo>
                  <a:lnTo>
                    <a:pt x="1015" y="909"/>
                  </a:lnTo>
                  <a:lnTo>
                    <a:pt x="1030" y="894"/>
                  </a:lnTo>
                  <a:lnTo>
                    <a:pt x="1045" y="878"/>
                  </a:lnTo>
                  <a:lnTo>
                    <a:pt x="1058" y="861"/>
                  </a:lnTo>
                  <a:lnTo>
                    <a:pt x="1071" y="844"/>
                  </a:lnTo>
                  <a:lnTo>
                    <a:pt x="1084" y="825"/>
                  </a:lnTo>
                  <a:lnTo>
                    <a:pt x="1096" y="807"/>
                  </a:lnTo>
                  <a:lnTo>
                    <a:pt x="1105" y="786"/>
                  </a:lnTo>
                  <a:lnTo>
                    <a:pt x="1114" y="764"/>
                  </a:lnTo>
                  <a:lnTo>
                    <a:pt x="1122" y="741"/>
                  </a:lnTo>
                  <a:lnTo>
                    <a:pt x="1129" y="719"/>
                  </a:lnTo>
                  <a:lnTo>
                    <a:pt x="1135" y="695"/>
                  </a:lnTo>
                  <a:lnTo>
                    <a:pt x="1140" y="670"/>
                  </a:lnTo>
                  <a:lnTo>
                    <a:pt x="1144" y="644"/>
                  </a:lnTo>
                  <a:lnTo>
                    <a:pt x="1148" y="616"/>
                  </a:lnTo>
                  <a:lnTo>
                    <a:pt x="1150" y="588"/>
                  </a:lnTo>
                  <a:lnTo>
                    <a:pt x="1150" y="560"/>
                  </a:lnTo>
                  <a:lnTo>
                    <a:pt x="1150" y="560"/>
                  </a:lnTo>
                  <a:lnTo>
                    <a:pt x="1148" y="530"/>
                  </a:lnTo>
                  <a:lnTo>
                    <a:pt x="1146" y="502"/>
                  </a:lnTo>
                  <a:lnTo>
                    <a:pt x="1144" y="474"/>
                  </a:lnTo>
                  <a:lnTo>
                    <a:pt x="1138" y="448"/>
                  </a:lnTo>
                  <a:lnTo>
                    <a:pt x="1133" y="420"/>
                  </a:lnTo>
                  <a:lnTo>
                    <a:pt x="1125" y="394"/>
                  </a:lnTo>
                  <a:lnTo>
                    <a:pt x="1116" y="368"/>
                  </a:lnTo>
                  <a:lnTo>
                    <a:pt x="1107" y="344"/>
                  </a:lnTo>
                  <a:lnTo>
                    <a:pt x="1096" y="318"/>
                  </a:lnTo>
                  <a:lnTo>
                    <a:pt x="1084" y="293"/>
                  </a:lnTo>
                  <a:lnTo>
                    <a:pt x="1071" y="271"/>
                  </a:lnTo>
                  <a:lnTo>
                    <a:pt x="1056" y="249"/>
                  </a:lnTo>
                  <a:lnTo>
                    <a:pt x="1041" y="226"/>
                  </a:lnTo>
                  <a:lnTo>
                    <a:pt x="1025" y="204"/>
                  </a:lnTo>
                  <a:lnTo>
                    <a:pt x="1008" y="185"/>
                  </a:lnTo>
                  <a:lnTo>
                    <a:pt x="989" y="165"/>
                  </a:lnTo>
                  <a:lnTo>
                    <a:pt x="970" y="146"/>
                  </a:lnTo>
                  <a:lnTo>
                    <a:pt x="952" y="129"/>
                  </a:lnTo>
                  <a:lnTo>
                    <a:pt x="931" y="112"/>
                  </a:lnTo>
                  <a:lnTo>
                    <a:pt x="909" y="96"/>
                  </a:lnTo>
                  <a:lnTo>
                    <a:pt x="887" y="81"/>
                  </a:lnTo>
                  <a:lnTo>
                    <a:pt x="864" y="68"/>
                  </a:lnTo>
                  <a:lnTo>
                    <a:pt x="840" y="55"/>
                  </a:lnTo>
                  <a:lnTo>
                    <a:pt x="816" y="43"/>
                  </a:lnTo>
                  <a:lnTo>
                    <a:pt x="791" y="34"/>
                  </a:lnTo>
                  <a:lnTo>
                    <a:pt x="765" y="25"/>
                  </a:lnTo>
                  <a:lnTo>
                    <a:pt x="739" y="17"/>
                  </a:lnTo>
                  <a:lnTo>
                    <a:pt x="713" y="12"/>
                  </a:lnTo>
                  <a:lnTo>
                    <a:pt x="685" y="6"/>
                  </a:lnTo>
                  <a:lnTo>
                    <a:pt x="657" y="2"/>
                  </a:lnTo>
                  <a:lnTo>
                    <a:pt x="629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573" y="0"/>
                  </a:lnTo>
                  <a:lnTo>
                    <a:pt x="545" y="2"/>
                  </a:lnTo>
                  <a:lnTo>
                    <a:pt x="517" y="6"/>
                  </a:lnTo>
                  <a:lnTo>
                    <a:pt x="489" y="12"/>
                  </a:lnTo>
                  <a:lnTo>
                    <a:pt x="463" y="17"/>
                  </a:lnTo>
                  <a:lnTo>
                    <a:pt x="437" y="25"/>
                  </a:lnTo>
                  <a:lnTo>
                    <a:pt x="411" y="34"/>
                  </a:lnTo>
                  <a:lnTo>
                    <a:pt x="385" y="43"/>
                  </a:lnTo>
                  <a:lnTo>
                    <a:pt x="360" y="55"/>
                  </a:lnTo>
                  <a:lnTo>
                    <a:pt x="336" y="66"/>
                  </a:lnTo>
                  <a:lnTo>
                    <a:pt x="314" y="81"/>
                  </a:lnTo>
                  <a:lnTo>
                    <a:pt x="291" y="94"/>
                  </a:lnTo>
                  <a:lnTo>
                    <a:pt x="269" y="111"/>
                  </a:lnTo>
                  <a:lnTo>
                    <a:pt x="248" y="125"/>
                  </a:lnTo>
                  <a:lnTo>
                    <a:pt x="228" y="144"/>
                  </a:lnTo>
                  <a:lnTo>
                    <a:pt x="209" y="163"/>
                  </a:lnTo>
                  <a:lnTo>
                    <a:pt x="191" y="181"/>
                  </a:lnTo>
                  <a:lnTo>
                    <a:pt x="174" y="202"/>
                  </a:lnTo>
                  <a:lnTo>
                    <a:pt x="157" y="222"/>
                  </a:lnTo>
                  <a:lnTo>
                    <a:pt x="142" y="243"/>
                  </a:lnTo>
                  <a:lnTo>
                    <a:pt x="127" y="267"/>
                  </a:lnTo>
                  <a:lnTo>
                    <a:pt x="114" y="290"/>
                  </a:lnTo>
                  <a:lnTo>
                    <a:pt x="101" y="314"/>
                  </a:lnTo>
                  <a:lnTo>
                    <a:pt x="90" y="338"/>
                  </a:lnTo>
                  <a:lnTo>
                    <a:pt x="80" y="362"/>
                  </a:lnTo>
                  <a:lnTo>
                    <a:pt x="71" y="389"/>
                  </a:lnTo>
                  <a:lnTo>
                    <a:pt x="64" y="415"/>
                  </a:lnTo>
                  <a:lnTo>
                    <a:pt x="58" y="443"/>
                  </a:lnTo>
                  <a:lnTo>
                    <a:pt x="52" y="469"/>
                  </a:lnTo>
                  <a:lnTo>
                    <a:pt x="51" y="497"/>
                  </a:lnTo>
                  <a:lnTo>
                    <a:pt x="47" y="525"/>
                  </a:lnTo>
                  <a:lnTo>
                    <a:pt x="47" y="555"/>
                  </a:lnTo>
                  <a:lnTo>
                    <a:pt x="47" y="555"/>
                  </a:lnTo>
                  <a:lnTo>
                    <a:pt x="49" y="585"/>
                  </a:lnTo>
                  <a:lnTo>
                    <a:pt x="51" y="613"/>
                  </a:lnTo>
                  <a:lnTo>
                    <a:pt x="54" y="641"/>
                  </a:lnTo>
                  <a:lnTo>
                    <a:pt x="60" y="669"/>
                  </a:lnTo>
                  <a:lnTo>
                    <a:pt x="67" y="695"/>
                  </a:lnTo>
                  <a:lnTo>
                    <a:pt x="77" y="721"/>
                  </a:lnTo>
                  <a:lnTo>
                    <a:pt x="88" y="745"/>
                  </a:lnTo>
                  <a:lnTo>
                    <a:pt x="99" y="769"/>
                  </a:lnTo>
                  <a:lnTo>
                    <a:pt x="99" y="769"/>
                  </a:lnTo>
                  <a:lnTo>
                    <a:pt x="77" y="784"/>
                  </a:lnTo>
                  <a:lnTo>
                    <a:pt x="58" y="803"/>
                  </a:lnTo>
                  <a:lnTo>
                    <a:pt x="41" y="823"/>
                  </a:lnTo>
                  <a:lnTo>
                    <a:pt x="26" y="844"/>
                  </a:lnTo>
                  <a:lnTo>
                    <a:pt x="15" y="868"/>
                  </a:lnTo>
                  <a:lnTo>
                    <a:pt x="8" y="894"/>
                  </a:lnTo>
                  <a:lnTo>
                    <a:pt x="2" y="920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2" y="975"/>
                  </a:lnTo>
                  <a:lnTo>
                    <a:pt x="6" y="1001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8" y="1068"/>
                  </a:lnTo>
                  <a:lnTo>
                    <a:pt x="52" y="1088"/>
                  </a:lnTo>
                  <a:lnTo>
                    <a:pt x="69" y="1105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69" y="1176"/>
                  </a:lnTo>
                  <a:lnTo>
                    <a:pt x="49" y="1234"/>
                  </a:lnTo>
                  <a:lnTo>
                    <a:pt x="30" y="1292"/>
                  </a:lnTo>
                  <a:lnTo>
                    <a:pt x="23" y="1320"/>
                  </a:lnTo>
                  <a:lnTo>
                    <a:pt x="15" y="1348"/>
                  </a:lnTo>
                  <a:lnTo>
                    <a:pt x="11" y="1374"/>
                  </a:lnTo>
                  <a:lnTo>
                    <a:pt x="8" y="1400"/>
                  </a:lnTo>
                  <a:lnTo>
                    <a:pt x="8" y="1424"/>
                  </a:lnTo>
                  <a:lnTo>
                    <a:pt x="11" y="1449"/>
                  </a:lnTo>
                  <a:lnTo>
                    <a:pt x="19" y="1469"/>
                  </a:lnTo>
                  <a:lnTo>
                    <a:pt x="24" y="1478"/>
                  </a:lnTo>
                  <a:lnTo>
                    <a:pt x="30" y="1488"/>
                  </a:lnTo>
                  <a:lnTo>
                    <a:pt x="38" y="1497"/>
                  </a:lnTo>
                  <a:lnTo>
                    <a:pt x="45" y="1506"/>
                  </a:lnTo>
                  <a:lnTo>
                    <a:pt x="54" y="1514"/>
                  </a:lnTo>
                  <a:lnTo>
                    <a:pt x="66" y="1521"/>
                  </a:lnTo>
                  <a:lnTo>
                    <a:pt x="66" y="1521"/>
                  </a:lnTo>
                  <a:lnTo>
                    <a:pt x="90" y="1534"/>
                  </a:lnTo>
                  <a:lnTo>
                    <a:pt x="116" y="1544"/>
                  </a:lnTo>
                  <a:lnTo>
                    <a:pt x="138" y="1549"/>
                  </a:lnTo>
                  <a:lnTo>
                    <a:pt x="163" y="1551"/>
                  </a:lnTo>
                  <a:lnTo>
                    <a:pt x="183" y="1549"/>
                  </a:lnTo>
                  <a:lnTo>
                    <a:pt x="204" y="1546"/>
                  </a:lnTo>
                  <a:lnTo>
                    <a:pt x="224" y="1542"/>
                  </a:lnTo>
                  <a:lnTo>
                    <a:pt x="241" y="1534"/>
                  </a:lnTo>
                  <a:lnTo>
                    <a:pt x="258" y="1527"/>
                  </a:lnTo>
                  <a:lnTo>
                    <a:pt x="271" y="1518"/>
                  </a:lnTo>
                  <a:lnTo>
                    <a:pt x="295" y="1501"/>
                  </a:lnTo>
                  <a:lnTo>
                    <a:pt x="308" y="1488"/>
                  </a:lnTo>
                  <a:lnTo>
                    <a:pt x="314" y="1484"/>
                  </a:lnTo>
                  <a:lnTo>
                    <a:pt x="314" y="1484"/>
                  </a:lnTo>
                  <a:lnTo>
                    <a:pt x="308" y="1549"/>
                  </a:lnTo>
                  <a:lnTo>
                    <a:pt x="301" y="1633"/>
                  </a:lnTo>
                  <a:lnTo>
                    <a:pt x="293" y="1753"/>
                  </a:lnTo>
                  <a:lnTo>
                    <a:pt x="286" y="1908"/>
                  </a:lnTo>
                  <a:lnTo>
                    <a:pt x="280" y="2100"/>
                  </a:lnTo>
                  <a:lnTo>
                    <a:pt x="276" y="2329"/>
                  </a:lnTo>
                  <a:lnTo>
                    <a:pt x="274" y="2600"/>
                  </a:lnTo>
                  <a:lnTo>
                    <a:pt x="274" y="2600"/>
                  </a:lnTo>
                  <a:lnTo>
                    <a:pt x="261" y="2600"/>
                  </a:lnTo>
                  <a:lnTo>
                    <a:pt x="230" y="2606"/>
                  </a:lnTo>
                  <a:lnTo>
                    <a:pt x="209" y="2609"/>
                  </a:lnTo>
                  <a:lnTo>
                    <a:pt x="187" y="2615"/>
                  </a:lnTo>
                  <a:lnTo>
                    <a:pt x="163" y="2624"/>
                  </a:lnTo>
                  <a:lnTo>
                    <a:pt x="138" y="2634"/>
                  </a:lnTo>
                  <a:lnTo>
                    <a:pt x="114" y="2647"/>
                  </a:lnTo>
                  <a:lnTo>
                    <a:pt x="92" y="2662"/>
                  </a:lnTo>
                  <a:lnTo>
                    <a:pt x="82" y="2671"/>
                  </a:lnTo>
                  <a:lnTo>
                    <a:pt x="73" y="2680"/>
                  </a:lnTo>
                  <a:lnTo>
                    <a:pt x="66" y="2690"/>
                  </a:lnTo>
                  <a:lnTo>
                    <a:pt x="58" y="2701"/>
                  </a:lnTo>
                  <a:lnTo>
                    <a:pt x="51" y="2714"/>
                  </a:lnTo>
                  <a:lnTo>
                    <a:pt x="47" y="2727"/>
                  </a:lnTo>
                  <a:lnTo>
                    <a:pt x="43" y="2742"/>
                  </a:lnTo>
                  <a:lnTo>
                    <a:pt x="41" y="2757"/>
                  </a:lnTo>
                  <a:lnTo>
                    <a:pt x="41" y="2772"/>
                  </a:lnTo>
                  <a:lnTo>
                    <a:pt x="41" y="2788"/>
                  </a:lnTo>
                  <a:lnTo>
                    <a:pt x="45" y="2807"/>
                  </a:lnTo>
                  <a:lnTo>
                    <a:pt x="51" y="2826"/>
                  </a:lnTo>
                  <a:lnTo>
                    <a:pt x="51" y="2826"/>
                  </a:lnTo>
                  <a:lnTo>
                    <a:pt x="51" y="2830"/>
                  </a:lnTo>
                  <a:lnTo>
                    <a:pt x="56" y="2839"/>
                  </a:lnTo>
                  <a:lnTo>
                    <a:pt x="66" y="2850"/>
                  </a:lnTo>
                  <a:lnTo>
                    <a:pt x="75" y="2858"/>
                  </a:lnTo>
                  <a:lnTo>
                    <a:pt x="84" y="2865"/>
                  </a:lnTo>
                  <a:lnTo>
                    <a:pt x="99" y="2872"/>
                  </a:lnTo>
                  <a:lnTo>
                    <a:pt x="116" y="2880"/>
                  </a:lnTo>
                  <a:lnTo>
                    <a:pt x="135" y="2886"/>
                  </a:lnTo>
                  <a:lnTo>
                    <a:pt x="159" y="2891"/>
                  </a:lnTo>
                  <a:lnTo>
                    <a:pt x="187" y="2897"/>
                  </a:lnTo>
                  <a:lnTo>
                    <a:pt x="219" y="2900"/>
                  </a:lnTo>
                  <a:lnTo>
                    <a:pt x="256" y="2902"/>
                  </a:lnTo>
                  <a:lnTo>
                    <a:pt x="297" y="2904"/>
                  </a:lnTo>
                  <a:lnTo>
                    <a:pt x="297" y="2904"/>
                  </a:lnTo>
                  <a:lnTo>
                    <a:pt x="340" y="2902"/>
                  </a:lnTo>
                  <a:lnTo>
                    <a:pt x="375" y="2900"/>
                  </a:lnTo>
                  <a:lnTo>
                    <a:pt x="407" y="2895"/>
                  </a:lnTo>
                  <a:lnTo>
                    <a:pt x="435" y="2889"/>
                  </a:lnTo>
                  <a:lnTo>
                    <a:pt x="459" y="2880"/>
                  </a:lnTo>
                  <a:lnTo>
                    <a:pt x="478" y="2871"/>
                  </a:lnTo>
                  <a:lnTo>
                    <a:pt x="495" y="2861"/>
                  </a:lnTo>
                  <a:lnTo>
                    <a:pt x="508" y="2848"/>
                  </a:lnTo>
                  <a:lnTo>
                    <a:pt x="519" y="2835"/>
                  </a:lnTo>
                  <a:lnTo>
                    <a:pt x="528" y="2820"/>
                  </a:lnTo>
                  <a:lnTo>
                    <a:pt x="536" y="2805"/>
                  </a:lnTo>
                  <a:lnTo>
                    <a:pt x="541" y="2788"/>
                  </a:lnTo>
                  <a:lnTo>
                    <a:pt x="549" y="2751"/>
                  </a:lnTo>
                  <a:lnTo>
                    <a:pt x="556" y="2712"/>
                  </a:lnTo>
                  <a:lnTo>
                    <a:pt x="588" y="2712"/>
                  </a:lnTo>
                  <a:lnTo>
                    <a:pt x="588" y="2712"/>
                  </a:lnTo>
                  <a:lnTo>
                    <a:pt x="590" y="2719"/>
                  </a:lnTo>
                  <a:lnTo>
                    <a:pt x="592" y="2738"/>
                  </a:lnTo>
                  <a:lnTo>
                    <a:pt x="599" y="2764"/>
                  </a:lnTo>
                  <a:lnTo>
                    <a:pt x="605" y="2779"/>
                  </a:lnTo>
                  <a:lnTo>
                    <a:pt x="610" y="2794"/>
                  </a:lnTo>
                  <a:lnTo>
                    <a:pt x="620" y="2809"/>
                  </a:lnTo>
                  <a:lnTo>
                    <a:pt x="629" y="2824"/>
                  </a:lnTo>
                  <a:lnTo>
                    <a:pt x="640" y="2839"/>
                  </a:lnTo>
                  <a:lnTo>
                    <a:pt x="653" y="2850"/>
                  </a:lnTo>
                  <a:lnTo>
                    <a:pt x="670" y="2861"/>
                  </a:lnTo>
                  <a:lnTo>
                    <a:pt x="687" y="2871"/>
                  </a:lnTo>
                  <a:lnTo>
                    <a:pt x="707" y="2874"/>
                  </a:lnTo>
                  <a:lnTo>
                    <a:pt x="732" y="2876"/>
                  </a:lnTo>
                  <a:lnTo>
                    <a:pt x="732" y="2876"/>
                  </a:lnTo>
                  <a:lnTo>
                    <a:pt x="786" y="2878"/>
                  </a:lnTo>
                  <a:lnTo>
                    <a:pt x="847" y="2882"/>
                  </a:lnTo>
                  <a:lnTo>
                    <a:pt x="913" y="2884"/>
                  </a:lnTo>
                  <a:lnTo>
                    <a:pt x="944" y="2882"/>
                  </a:lnTo>
                  <a:lnTo>
                    <a:pt x="976" y="2880"/>
                  </a:lnTo>
                  <a:lnTo>
                    <a:pt x="1006" y="2876"/>
                  </a:lnTo>
                  <a:lnTo>
                    <a:pt x="1032" y="2871"/>
                  </a:lnTo>
                  <a:lnTo>
                    <a:pt x="1054" y="2861"/>
                  </a:lnTo>
                  <a:lnTo>
                    <a:pt x="1066" y="2856"/>
                  </a:lnTo>
                  <a:lnTo>
                    <a:pt x="1073" y="2850"/>
                  </a:lnTo>
                  <a:lnTo>
                    <a:pt x="1082" y="2843"/>
                  </a:lnTo>
                  <a:lnTo>
                    <a:pt x="1088" y="2835"/>
                  </a:lnTo>
                  <a:lnTo>
                    <a:pt x="1094" y="2826"/>
                  </a:lnTo>
                  <a:lnTo>
                    <a:pt x="1099" y="2816"/>
                  </a:lnTo>
                  <a:lnTo>
                    <a:pt x="1101" y="2805"/>
                  </a:lnTo>
                  <a:lnTo>
                    <a:pt x="1101" y="2794"/>
                  </a:lnTo>
                  <a:lnTo>
                    <a:pt x="1101" y="2781"/>
                  </a:lnTo>
                  <a:lnTo>
                    <a:pt x="1099" y="2768"/>
                  </a:lnTo>
                  <a:lnTo>
                    <a:pt x="1099" y="2768"/>
                  </a:lnTo>
                  <a:lnTo>
                    <a:pt x="1092" y="2740"/>
                  </a:lnTo>
                  <a:lnTo>
                    <a:pt x="1084" y="2718"/>
                  </a:lnTo>
                  <a:lnTo>
                    <a:pt x="1075" y="2697"/>
                  </a:lnTo>
                  <a:lnTo>
                    <a:pt x="1064" y="2678"/>
                  </a:lnTo>
                  <a:lnTo>
                    <a:pt x="1053" y="2663"/>
                  </a:lnTo>
                  <a:lnTo>
                    <a:pt x="1040" y="2650"/>
                  </a:lnTo>
                  <a:lnTo>
                    <a:pt x="1025" y="2639"/>
                  </a:lnTo>
                  <a:lnTo>
                    <a:pt x="1010" y="2630"/>
                  </a:lnTo>
                  <a:lnTo>
                    <a:pt x="993" y="2621"/>
                  </a:lnTo>
                  <a:lnTo>
                    <a:pt x="974" y="2615"/>
                  </a:lnTo>
                  <a:lnTo>
                    <a:pt x="933" y="2604"/>
                  </a:lnTo>
                  <a:lnTo>
                    <a:pt x="834" y="2581"/>
                  </a:lnTo>
                  <a:lnTo>
                    <a:pt x="834" y="2581"/>
                  </a:lnTo>
                  <a:close/>
                  <a:moveTo>
                    <a:pt x="332" y="1396"/>
                  </a:moveTo>
                  <a:lnTo>
                    <a:pt x="332" y="1396"/>
                  </a:lnTo>
                  <a:lnTo>
                    <a:pt x="330" y="1346"/>
                  </a:lnTo>
                  <a:lnTo>
                    <a:pt x="327" y="1299"/>
                  </a:lnTo>
                  <a:lnTo>
                    <a:pt x="321" y="1254"/>
                  </a:lnTo>
                  <a:lnTo>
                    <a:pt x="314" y="1217"/>
                  </a:lnTo>
                  <a:lnTo>
                    <a:pt x="301" y="1161"/>
                  </a:lnTo>
                  <a:lnTo>
                    <a:pt x="295" y="1141"/>
                  </a:lnTo>
                  <a:lnTo>
                    <a:pt x="295" y="1141"/>
                  </a:lnTo>
                  <a:lnTo>
                    <a:pt x="302" y="1139"/>
                  </a:lnTo>
                  <a:lnTo>
                    <a:pt x="314" y="1133"/>
                  </a:lnTo>
                  <a:lnTo>
                    <a:pt x="338" y="1120"/>
                  </a:lnTo>
                  <a:lnTo>
                    <a:pt x="368" y="1101"/>
                  </a:lnTo>
                  <a:lnTo>
                    <a:pt x="398" y="1081"/>
                  </a:lnTo>
                  <a:lnTo>
                    <a:pt x="452" y="1045"/>
                  </a:lnTo>
                  <a:lnTo>
                    <a:pt x="474" y="1029"/>
                  </a:lnTo>
                  <a:lnTo>
                    <a:pt x="474" y="1029"/>
                  </a:lnTo>
                  <a:lnTo>
                    <a:pt x="442" y="1096"/>
                  </a:lnTo>
                  <a:lnTo>
                    <a:pt x="414" y="1161"/>
                  </a:lnTo>
                  <a:lnTo>
                    <a:pt x="390" y="1223"/>
                  </a:lnTo>
                  <a:lnTo>
                    <a:pt x="370" y="1279"/>
                  </a:lnTo>
                  <a:lnTo>
                    <a:pt x="342" y="1365"/>
                  </a:lnTo>
                  <a:lnTo>
                    <a:pt x="332" y="1396"/>
                  </a:lnTo>
                  <a:lnTo>
                    <a:pt x="332" y="1396"/>
                  </a:lnTo>
                  <a:close/>
                  <a:moveTo>
                    <a:pt x="601" y="2667"/>
                  </a:moveTo>
                  <a:lnTo>
                    <a:pt x="521" y="2667"/>
                  </a:lnTo>
                  <a:lnTo>
                    <a:pt x="521" y="2667"/>
                  </a:lnTo>
                  <a:lnTo>
                    <a:pt x="513" y="2566"/>
                  </a:lnTo>
                  <a:lnTo>
                    <a:pt x="506" y="2462"/>
                  </a:lnTo>
                  <a:lnTo>
                    <a:pt x="502" y="2342"/>
                  </a:lnTo>
                  <a:lnTo>
                    <a:pt x="502" y="2283"/>
                  </a:lnTo>
                  <a:lnTo>
                    <a:pt x="504" y="2223"/>
                  </a:lnTo>
                  <a:lnTo>
                    <a:pt x="508" y="2167"/>
                  </a:lnTo>
                  <a:lnTo>
                    <a:pt x="513" y="2117"/>
                  </a:lnTo>
                  <a:lnTo>
                    <a:pt x="517" y="2094"/>
                  </a:lnTo>
                  <a:lnTo>
                    <a:pt x="521" y="2074"/>
                  </a:lnTo>
                  <a:lnTo>
                    <a:pt x="526" y="2055"/>
                  </a:lnTo>
                  <a:lnTo>
                    <a:pt x="532" y="2040"/>
                  </a:lnTo>
                  <a:lnTo>
                    <a:pt x="539" y="2027"/>
                  </a:lnTo>
                  <a:lnTo>
                    <a:pt x="547" y="2018"/>
                  </a:lnTo>
                  <a:lnTo>
                    <a:pt x="556" y="2010"/>
                  </a:lnTo>
                  <a:lnTo>
                    <a:pt x="566" y="2007"/>
                  </a:lnTo>
                  <a:lnTo>
                    <a:pt x="566" y="2007"/>
                  </a:lnTo>
                  <a:lnTo>
                    <a:pt x="569" y="2007"/>
                  </a:lnTo>
                  <a:lnTo>
                    <a:pt x="573" y="2008"/>
                  </a:lnTo>
                  <a:lnTo>
                    <a:pt x="579" y="2012"/>
                  </a:lnTo>
                  <a:lnTo>
                    <a:pt x="584" y="2020"/>
                  </a:lnTo>
                  <a:lnTo>
                    <a:pt x="592" y="2033"/>
                  </a:lnTo>
                  <a:lnTo>
                    <a:pt x="597" y="2049"/>
                  </a:lnTo>
                  <a:lnTo>
                    <a:pt x="603" y="2076"/>
                  </a:lnTo>
                  <a:lnTo>
                    <a:pt x="609" y="2109"/>
                  </a:lnTo>
                  <a:lnTo>
                    <a:pt x="614" y="2152"/>
                  </a:lnTo>
                  <a:lnTo>
                    <a:pt x="616" y="2204"/>
                  </a:lnTo>
                  <a:lnTo>
                    <a:pt x="618" y="2270"/>
                  </a:lnTo>
                  <a:lnTo>
                    <a:pt x="618" y="2346"/>
                  </a:lnTo>
                  <a:lnTo>
                    <a:pt x="614" y="2438"/>
                  </a:lnTo>
                  <a:lnTo>
                    <a:pt x="610" y="2544"/>
                  </a:lnTo>
                  <a:lnTo>
                    <a:pt x="601" y="2667"/>
                  </a:lnTo>
                  <a:lnTo>
                    <a:pt x="601" y="2667"/>
                  </a:lnTo>
                  <a:close/>
                  <a:moveTo>
                    <a:pt x="737" y="1335"/>
                  </a:moveTo>
                  <a:lnTo>
                    <a:pt x="737" y="1335"/>
                  </a:lnTo>
                  <a:lnTo>
                    <a:pt x="765" y="1340"/>
                  </a:lnTo>
                  <a:lnTo>
                    <a:pt x="791" y="1348"/>
                  </a:lnTo>
                  <a:lnTo>
                    <a:pt x="814" y="1355"/>
                  </a:lnTo>
                  <a:lnTo>
                    <a:pt x="834" y="1365"/>
                  </a:lnTo>
                  <a:lnTo>
                    <a:pt x="851" y="1372"/>
                  </a:lnTo>
                  <a:lnTo>
                    <a:pt x="868" y="1381"/>
                  </a:lnTo>
                  <a:lnTo>
                    <a:pt x="881" y="1393"/>
                  </a:lnTo>
                  <a:lnTo>
                    <a:pt x="892" y="1402"/>
                  </a:lnTo>
                  <a:lnTo>
                    <a:pt x="907" y="1419"/>
                  </a:lnTo>
                  <a:lnTo>
                    <a:pt x="918" y="1434"/>
                  </a:lnTo>
                  <a:lnTo>
                    <a:pt x="924" y="1443"/>
                  </a:lnTo>
                  <a:lnTo>
                    <a:pt x="926" y="1447"/>
                  </a:lnTo>
                  <a:lnTo>
                    <a:pt x="926" y="1447"/>
                  </a:lnTo>
                  <a:lnTo>
                    <a:pt x="929" y="1460"/>
                  </a:lnTo>
                  <a:lnTo>
                    <a:pt x="933" y="1473"/>
                  </a:lnTo>
                  <a:lnTo>
                    <a:pt x="935" y="1484"/>
                  </a:lnTo>
                  <a:lnTo>
                    <a:pt x="937" y="1495"/>
                  </a:lnTo>
                  <a:lnTo>
                    <a:pt x="935" y="1505"/>
                  </a:lnTo>
                  <a:lnTo>
                    <a:pt x="935" y="1516"/>
                  </a:lnTo>
                  <a:lnTo>
                    <a:pt x="928" y="1534"/>
                  </a:lnTo>
                  <a:lnTo>
                    <a:pt x="918" y="1551"/>
                  </a:lnTo>
                  <a:lnTo>
                    <a:pt x="907" y="1564"/>
                  </a:lnTo>
                  <a:lnTo>
                    <a:pt x="892" y="1577"/>
                  </a:lnTo>
                  <a:lnTo>
                    <a:pt x="877" y="1589"/>
                  </a:lnTo>
                  <a:lnTo>
                    <a:pt x="860" y="1598"/>
                  </a:lnTo>
                  <a:lnTo>
                    <a:pt x="844" y="1607"/>
                  </a:lnTo>
                  <a:lnTo>
                    <a:pt x="814" y="1618"/>
                  </a:lnTo>
                  <a:lnTo>
                    <a:pt x="793" y="1624"/>
                  </a:lnTo>
                  <a:lnTo>
                    <a:pt x="784" y="1628"/>
                  </a:lnTo>
                  <a:lnTo>
                    <a:pt x="737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310188" y="1930400"/>
              <a:ext cx="995364" cy="2374899"/>
            </a:xfrm>
            <a:custGeom>
              <a:rect b="b" l="l" r="r" t="t"/>
              <a:pathLst>
                <a:path extrusionOk="0" h="2991" w="1256">
                  <a:moveTo>
                    <a:pt x="1228" y="694"/>
                  </a:moveTo>
                  <a:lnTo>
                    <a:pt x="1228" y="694"/>
                  </a:lnTo>
                  <a:lnTo>
                    <a:pt x="1230" y="664"/>
                  </a:lnTo>
                  <a:lnTo>
                    <a:pt x="1230" y="634"/>
                  </a:lnTo>
                  <a:lnTo>
                    <a:pt x="1230" y="605"/>
                  </a:lnTo>
                  <a:lnTo>
                    <a:pt x="1228" y="575"/>
                  </a:lnTo>
                  <a:lnTo>
                    <a:pt x="1226" y="547"/>
                  </a:lnTo>
                  <a:lnTo>
                    <a:pt x="1220" y="517"/>
                  </a:lnTo>
                  <a:lnTo>
                    <a:pt x="1215" y="487"/>
                  </a:lnTo>
                  <a:lnTo>
                    <a:pt x="1209" y="459"/>
                  </a:lnTo>
                  <a:lnTo>
                    <a:pt x="1200" y="431"/>
                  </a:lnTo>
                  <a:lnTo>
                    <a:pt x="1190" y="401"/>
                  </a:lnTo>
                  <a:lnTo>
                    <a:pt x="1181" y="375"/>
                  </a:lnTo>
                  <a:lnTo>
                    <a:pt x="1168" y="347"/>
                  </a:lnTo>
                  <a:lnTo>
                    <a:pt x="1155" y="321"/>
                  </a:lnTo>
                  <a:lnTo>
                    <a:pt x="1142" y="295"/>
                  </a:lnTo>
                  <a:lnTo>
                    <a:pt x="1127" y="269"/>
                  </a:lnTo>
                  <a:lnTo>
                    <a:pt x="1110" y="244"/>
                  </a:lnTo>
                  <a:lnTo>
                    <a:pt x="1110" y="244"/>
                  </a:lnTo>
                  <a:lnTo>
                    <a:pt x="1092" y="218"/>
                  </a:lnTo>
                  <a:lnTo>
                    <a:pt x="1071" y="194"/>
                  </a:lnTo>
                  <a:lnTo>
                    <a:pt x="1051" y="172"/>
                  </a:lnTo>
                  <a:lnTo>
                    <a:pt x="1030" y="149"/>
                  </a:lnTo>
                  <a:lnTo>
                    <a:pt x="1006" y="131"/>
                  </a:lnTo>
                  <a:lnTo>
                    <a:pt x="983" y="110"/>
                  </a:lnTo>
                  <a:lnTo>
                    <a:pt x="959" y="93"/>
                  </a:lnTo>
                  <a:lnTo>
                    <a:pt x="933" y="76"/>
                  </a:lnTo>
                  <a:lnTo>
                    <a:pt x="907" y="61"/>
                  </a:lnTo>
                  <a:lnTo>
                    <a:pt x="881" y="48"/>
                  </a:lnTo>
                  <a:lnTo>
                    <a:pt x="853" y="37"/>
                  </a:lnTo>
                  <a:lnTo>
                    <a:pt x="825" y="28"/>
                  </a:lnTo>
                  <a:lnTo>
                    <a:pt x="797" y="19"/>
                  </a:lnTo>
                  <a:lnTo>
                    <a:pt x="767" y="11"/>
                  </a:lnTo>
                  <a:lnTo>
                    <a:pt x="737" y="5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67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20" y="0"/>
                  </a:lnTo>
                  <a:lnTo>
                    <a:pt x="590" y="2"/>
                  </a:lnTo>
                  <a:lnTo>
                    <a:pt x="562" y="5"/>
                  </a:lnTo>
                  <a:lnTo>
                    <a:pt x="534" y="11"/>
                  </a:lnTo>
                  <a:lnTo>
                    <a:pt x="508" y="17"/>
                  </a:lnTo>
                  <a:lnTo>
                    <a:pt x="480" y="24"/>
                  </a:lnTo>
                  <a:lnTo>
                    <a:pt x="453" y="32"/>
                  </a:lnTo>
                  <a:lnTo>
                    <a:pt x="427" y="43"/>
                  </a:lnTo>
                  <a:lnTo>
                    <a:pt x="401" y="54"/>
                  </a:lnTo>
                  <a:lnTo>
                    <a:pt x="377" y="65"/>
                  </a:lnTo>
                  <a:lnTo>
                    <a:pt x="353" y="78"/>
                  </a:lnTo>
                  <a:lnTo>
                    <a:pt x="328" y="93"/>
                  </a:lnTo>
                  <a:lnTo>
                    <a:pt x="306" y="108"/>
                  </a:lnTo>
                  <a:lnTo>
                    <a:pt x="284" y="125"/>
                  </a:lnTo>
                  <a:lnTo>
                    <a:pt x="261" y="142"/>
                  </a:lnTo>
                  <a:lnTo>
                    <a:pt x="241" y="160"/>
                  </a:lnTo>
                  <a:lnTo>
                    <a:pt x="222" y="179"/>
                  </a:lnTo>
                  <a:lnTo>
                    <a:pt x="202" y="200"/>
                  </a:lnTo>
                  <a:lnTo>
                    <a:pt x="185" y="220"/>
                  </a:lnTo>
                  <a:lnTo>
                    <a:pt x="166" y="242"/>
                  </a:lnTo>
                  <a:lnTo>
                    <a:pt x="149" y="265"/>
                  </a:lnTo>
                  <a:lnTo>
                    <a:pt x="134" y="287"/>
                  </a:lnTo>
                  <a:lnTo>
                    <a:pt x="119" y="312"/>
                  </a:lnTo>
                  <a:lnTo>
                    <a:pt x="106" y="336"/>
                  </a:lnTo>
                  <a:lnTo>
                    <a:pt x="95" y="362"/>
                  </a:lnTo>
                  <a:lnTo>
                    <a:pt x="84" y="388"/>
                  </a:lnTo>
                  <a:lnTo>
                    <a:pt x="73" y="414"/>
                  </a:lnTo>
                  <a:lnTo>
                    <a:pt x="65" y="440"/>
                  </a:lnTo>
                  <a:lnTo>
                    <a:pt x="58" y="468"/>
                  </a:lnTo>
                  <a:lnTo>
                    <a:pt x="50" y="496"/>
                  </a:lnTo>
                  <a:lnTo>
                    <a:pt x="47" y="524"/>
                  </a:lnTo>
                  <a:lnTo>
                    <a:pt x="43" y="554"/>
                  </a:lnTo>
                  <a:lnTo>
                    <a:pt x="43" y="554"/>
                  </a:lnTo>
                  <a:lnTo>
                    <a:pt x="39" y="588"/>
                  </a:lnTo>
                  <a:lnTo>
                    <a:pt x="39" y="623"/>
                  </a:lnTo>
                  <a:lnTo>
                    <a:pt x="41" y="655"/>
                  </a:lnTo>
                  <a:lnTo>
                    <a:pt x="47" y="687"/>
                  </a:lnTo>
                  <a:lnTo>
                    <a:pt x="52" y="718"/>
                  </a:lnTo>
                  <a:lnTo>
                    <a:pt x="62" y="750"/>
                  </a:lnTo>
                  <a:lnTo>
                    <a:pt x="71" y="780"/>
                  </a:lnTo>
                  <a:lnTo>
                    <a:pt x="84" y="808"/>
                  </a:lnTo>
                  <a:lnTo>
                    <a:pt x="84" y="808"/>
                  </a:lnTo>
                  <a:lnTo>
                    <a:pt x="67" y="825"/>
                  </a:lnTo>
                  <a:lnTo>
                    <a:pt x="52" y="842"/>
                  </a:lnTo>
                  <a:lnTo>
                    <a:pt x="39" y="860"/>
                  </a:lnTo>
                  <a:lnTo>
                    <a:pt x="28" y="879"/>
                  </a:lnTo>
                  <a:lnTo>
                    <a:pt x="19" y="899"/>
                  </a:lnTo>
                  <a:lnTo>
                    <a:pt x="11" y="922"/>
                  </a:lnTo>
                  <a:lnTo>
                    <a:pt x="6" y="944"/>
                  </a:lnTo>
                  <a:lnTo>
                    <a:pt x="2" y="967"/>
                  </a:lnTo>
                  <a:lnTo>
                    <a:pt x="2" y="967"/>
                  </a:lnTo>
                  <a:lnTo>
                    <a:pt x="0" y="991"/>
                  </a:lnTo>
                  <a:lnTo>
                    <a:pt x="0" y="1017"/>
                  </a:lnTo>
                  <a:lnTo>
                    <a:pt x="4" y="1041"/>
                  </a:lnTo>
                  <a:lnTo>
                    <a:pt x="9" y="1064"/>
                  </a:lnTo>
                  <a:lnTo>
                    <a:pt x="17" y="1088"/>
                  </a:lnTo>
                  <a:lnTo>
                    <a:pt x="26" y="1110"/>
                  </a:lnTo>
                  <a:lnTo>
                    <a:pt x="39" y="1131"/>
                  </a:lnTo>
                  <a:lnTo>
                    <a:pt x="54" y="1151"/>
                  </a:lnTo>
                  <a:lnTo>
                    <a:pt x="54" y="1151"/>
                  </a:lnTo>
                  <a:lnTo>
                    <a:pt x="73" y="1174"/>
                  </a:lnTo>
                  <a:lnTo>
                    <a:pt x="73" y="1174"/>
                  </a:lnTo>
                  <a:lnTo>
                    <a:pt x="50" y="1248"/>
                  </a:lnTo>
                  <a:lnTo>
                    <a:pt x="50" y="1248"/>
                  </a:lnTo>
                  <a:lnTo>
                    <a:pt x="24" y="1340"/>
                  </a:lnTo>
                  <a:lnTo>
                    <a:pt x="24" y="1340"/>
                  </a:lnTo>
                  <a:lnTo>
                    <a:pt x="19" y="1357"/>
                  </a:lnTo>
                  <a:lnTo>
                    <a:pt x="13" y="1377"/>
                  </a:lnTo>
                  <a:lnTo>
                    <a:pt x="9" y="1403"/>
                  </a:lnTo>
                  <a:lnTo>
                    <a:pt x="7" y="1431"/>
                  </a:lnTo>
                  <a:lnTo>
                    <a:pt x="7" y="1461"/>
                  </a:lnTo>
                  <a:lnTo>
                    <a:pt x="11" y="1493"/>
                  </a:lnTo>
                  <a:lnTo>
                    <a:pt x="15" y="1508"/>
                  </a:lnTo>
                  <a:lnTo>
                    <a:pt x="21" y="1523"/>
                  </a:lnTo>
                  <a:lnTo>
                    <a:pt x="28" y="1539"/>
                  </a:lnTo>
                  <a:lnTo>
                    <a:pt x="35" y="1554"/>
                  </a:lnTo>
                  <a:lnTo>
                    <a:pt x="35" y="1554"/>
                  </a:lnTo>
                  <a:lnTo>
                    <a:pt x="47" y="1569"/>
                  </a:lnTo>
                  <a:lnTo>
                    <a:pt x="58" y="1584"/>
                  </a:lnTo>
                  <a:lnTo>
                    <a:pt x="73" y="1595"/>
                  </a:lnTo>
                  <a:lnTo>
                    <a:pt x="88" y="1607"/>
                  </a:lnTo>
                  <a:lnTo>
                    <a:pt x="105" y="1618"/>
                  </a:lnTo>
                  <a:lnTo>
                    <a:pt x="123" y="1625"/>
                  </a:lnTo>
                  <a:lnTo>
                    <a:pt x="142" y="1631"/>
                  </a:lnTo>
                  <a:lnTo>
                    <a:pt x="164" y="1637"/>
                  </a:lnTo>
                  <a:lnTo>
                    <a:pt x="164" y="1637"/>
                  </a:lnTo>
                  <a:lnTo>
                    <a:pt x="183" y="1638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16" y="1640"/>
                  </a:lnTo>
                  <a:lnTo>
                    <a:pt x="231" y="1638"/>
                  </a:lnTo>
                  <a:lnTo>
                    <a:pt x="246" y="1635"/>
                  </a:lnTo>
                  <a:lnTo>
                    <a:pt x="259" y="1631"/>
                  </a:lnTo>
                  <a:lnTo>
                    <a:pt x="272" y="1625"/>
                  </a:lnTo>
                  <a:lnTo>
                    <a:pt x="286" y="1618"/>
                  </a:lnTo>
                  <a:lnTo>
                    <a:pt x="297" y="1610"/>
                  </a:lnTo>
                  <a:lnTo>
                    <a:pt x="308" y="1601"/>
                  </a:lnTo>
                  <a:lnTo>
                    <a:pt x="308" y="1601"/>
                  </a:lnTo>
                  <a:lnTo>
                    <a:pt x="300" y="1661"/>
                  </a:lnTo>
                  <a:lnTo>
                    <a:pt x="295" y="1717"/>
                  </a:lnTo>
                  <a:lnTo>
                    <a:pt x="289" y="1814"/>
                  </a:lnTo>
                  <a:lnTo>
                    <a:pt x="287" y="1883"/>
                  </a:lnTo>
                  <a:lnTo>
                    <a:pt x="286" y="1913"/>
                  </a:lnTo>
                  <a:lnTo>
                    <a:pt x="286" y="1913"/>
                  </a:lnTo>
                  <a:lnTo>
                    <a:pt x="282" y="2105"/>
                  </a:lnTo>
                  <a:lnTo>
                    <a:pt x="280" y="2308"/>
                  </a:lnTo>
                  <a:lnTo>
                    <a:pt x="276" y="2618"/>
                  </a:lnTo>
                  <a:lnTo>
                    <a:pt x="276" y="2618"/>
                  </a:lnTo>
                  <a:lnTo>
                    <a:pt x="250" y="2622"/>
                  </a:lnTo>
                  <a:lnTo>
                    <a:pt x="220" y="2626"/>
                  </a:lnTo>
                  <a:lnTo>
                    <a:pt x="187" y="2635"/>
                  </a:lnTo>
                  <a:lnTo>
                    <a:pt x="155" y="2646"/>
                  </a:lnTo>
                  <a:lnTo>
                    <a:pt x="140" y="2652"/>
                  </a:lnTo>
                  <a:lnTo>
                    <a:pt x="125" y="2661"/>
                  </a:lnTo>
                  <a:lnTo>
                    <a:pt x="110" y="2670"/>
                  </a:lnTo>
                  <a:lnTo>
                    <a:pt x="97" y="2680"/>
                  </a:lnTo>
                  <a:lnTo>
                    <a:pt x="84" y="2691"/>
                  </a:lnTo>
                  <a:lnTo>
                    <a:pt x="75" y="2704"/>
                  </a:lnTo>
                  <a:lnTo>
                    <a:pt x="65" y="2719"/>
                  </a:lnTo>
                  <a:lnTo>
                    <a:pt x="58" y="2734"/>
                  </a:lnTo>
                  <a:lnTo>
                    <a:pt x="58" y="2734"/>
                  </a:lnTo>
                  <a:lnTo>
                    <a:pt x="50" y="2754"/>
                  </a:lnTo>
                  <a:lnTo>
                    <a:pt x="45" y="2773"/>
                  </a:lnTo>
                  <a:lnTo>
                    <a:pt x="41" y="2790"/>
                  </a:lnTo>
                  <a:lnTo>
                    <a:pt x="39" y="2805"/>
                  </a:lnTo>
                  <a:lnTo>
                    <a:pt x="37" y="2835"/>
                  </a:lnTo>
                  <a:lnTo>
                    <a:pt x="41" y="2859"/>
                  </a:lnTo>
                  <a:lnTo>
                    <a:pt x="47" y="2881"/>
                  </a:lnTo>
                  <a:lnTo>
                    <a:pt x="54" y="2900"/>
                  </a:lnTo>
                  <a:lnTo>
                    <a:pt x="62" y="2917"/>
                  </a:lnTo>
                  <a:lnTo>
                    <a:pt x="71" y="2932"/>
                  </a:lnTo>
                  <a:lnTo>
                    <a:pt x="75" y="2937"/>
                  </a:lnTo>
                  <a:lnTo>
                    <a:pt x="75" y="2937"/>
                  </a:lnTo>
                  <a:lnTo>
                    <a:pt x="80" y="2945"/>
                  </a:lnTo>
                  <a:lnTo>
                    <a:pt x="88" y="2952"/>
                  </a:lnTo>
                  <a:lnTo>
                    <a:pt x="101" y="2962"/>
                  </a:lnTo>
                  <a:lnTo>
                    <a:pt x="123" y="2969"/>
                  </a:lnTo>
                  <a:lnTo>
                    <a:pt x="155" y="2978"/>
                  </a:lnTo>
                  <a:lnTo>
                    <a:pt x="202" y="2984"/>
                  </a:lnTo>
                  <a:lnTo>
                    <a:pt x="261" y="2990"/>
                  </a:lnTo>
                  <a:lnTo>
                    <a:pt x="338" y="2991"/>
                  </a:lnTo>
                  <a:lnTo>
                    <a:pt x="338" y="2991"/>
                  </a:lnTo>
                  <a:lnTo>
                    <a:pt x="379" y="2991"/>
                  </a:lnTo>
                  <a:lnTo>
                    <a:pt x="429" y="2988"/>
                  </a:lnTo>
                  <a:lnTo>
                    <a:pt x="457" y="2986"/>
                  </a:lnTo>
                  <a:lnTo>
                    <a:pt x="483" y="2982"/>
                  </a:lnTo>
                  <a:lnTo>
                    <a:pt x="508" y="2976"/>
                  </a:lnTo>
                  <a:lnTo>
                    <a:pt x="528" y="2971"/>
                  </a:lnTo>
                  <a:lnTo>
                    <a:pt x="528" y="2971"/>
                  </a:lnTo>
                  <a:lnTo>
                    <a:pt x="547" y="2963"/>
                  </a:lnTo>
                  <a:lnTo>
                    <a:pt x="562" y="2952"/>
                  </a:lnTo>
                  <a:lnTo>
                    <a:pt x="573" y="2939"/>
                  </a:lnTo>
                  <a:lnTo>
                    <a:pt x="584" y="2926"/>
                  </a:lnTo>
                  <a:lnTo>
                    <a:pt x="593" y="2909"/>
                  </a:lnTo>
                  <a:lnTo>
                    <a:pt x="599" y="2891"/>
                  </a:lnTo>
                  <a:lnTo>
                    <a:pt x="605" y="2870"/>
                  </a:lnTo>
                  <a:lnTo>
                    <a:pt x="608" y="2850"/>
                  </a:lnTo>
                  <a:lnTo>
                    <a:pt x="608" y="2850"/>
                  </a:lnTo>
                  <a:lnTo>
                    <a:pt x="612" y="2864"/>
                  </a:lnTo>
                  <a:lnTo>
                    <a:pt x="618" y="2879"/>
                  </a:lnTo>
                  <a:lnTo>
                    <a:pt x="625" y="2892"/>
                  </a:lnTo>
                  <a:lnTo>
                    <a:pt x="633" y="2906"/>
                  </a:lnTo>
                  <a:lnTo>
                    <a:pt x="633" y="2906"/>
                  </a:lnTo>
                  <a:lnTo>
                    <a:pt x="642" y="2917"/>
                  </a:lnTo>
                  <a:lnTo>
                    <a:pt x="653" y="2928"/>
                  </a:lnTo>
                  <a:lnTo>
                    <a:pt x="664" y="2937"/>
                  </a:lnTo>
                  <a:lnTo>
                    <a:pt x="675" y="2945"/>
                  </a:lnTo>
                  <a:lnTo>
                    <a:pt x="689" y="2950"/>
                  </a:lnTo>
                  <a:lnTo>
                    <a:pt x="702" y="2956"/>
                  </a:lnTo>
                  <a:lnTo>
                    <a:pt x="717" y="2960"/>
                  </a:lnTo>
                  <a:lnTo>
                    <a:pt x="731" y="2963"/>
                  </a:lnTo>
                  <a:lnTo>
                    <a:pt x="731" y="2963"/>
                  </a:lnTo>
                  <a:lnTo>
                    <a:pt x="780" y="2969"/>
                  </a:lnTo>
                  <a:lnTo>
                    <a:pt x="830" y="2973"/>
                  </a:lnTo>
                  <a:lnTo>
                    <a:pt x="883" y="2975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91" y="2975"/>
                  </a:lnTo>
                  <a:lnTo>
                    <a:pt x="1047" y="2971"/>
                  </a:lnTo>
                  <a:lnTo>
                    <a:pt x="1073" y="2969"/>
                  </a:lnTo>
                  <a:lnTo>
                    <a:pt x="1097" y="2963"/>
                  </a:lnTo>
                  <a:lnTo>
                    <a:pt x="1118" y="2958"/>
                  </a:lnTo>
                  <a:lnTo>
                    <a:pt x="1135" y="2948"/>
                  </a:lnTo>
                  <a:lnTo>
                    <a:pt x="1135" y="2948"/>
                  </a:lnTo>
                  <a:lnTo>
                    <a:pt x="1142" y="2943"/>
                  </a:lnTo>
                  <a:lnTo>
                    <a:pt x="1148" y="2937"/>
                  </a:lnTo>
                  <a:lnTo>
                    <a:pt x="1155" y="2928"/>
                  </a:lnTo>
                  <a:lnTo>
                    <a:pt x="1161" y="2919"/>
                  </a:lnTo>
                  <a:lnTo>
                    <a:pt x="1170" y="2898"/>
                  </a:lnTo>
                  <a:lnTo>
                    <a:pt x="1176" y="2874"/>
                  </a:lnTo>
                  <a:lnTo>
                    <a:pt x="1179" y="2850"/>
                  </a:lnTo>
                  <a:lnTo>
                    <a:pt x="1179" y="2822"/>
                  </a:lnTo>
                  <a:lnTo>
                    <a:pt x="1177" y="2794"/>
                  </a:lnTo>
                  <a:lnTo>
                    <a:pt x="1170" y="2766"/>
                  </a:lnTo>
                  <a:lnTo>
                    <a:pt x="1170" y="2766"/>
                  </a:lnTo>
                  <a:lnTo>
                    <a:pt x="1162" y="2741"/>
                  </a:lnTo>
                  <a:lnTo>
                    <a:pt x="1149" y="2715"/>
                  </a:lnTo>
                  <a:lnTo>
                    <a:pt x="1140" y="2700"/>
                  </a:lnTo>
                  <a:lnTo>
                    <a:pt x="1131" y="2687"/>
                  </a:lnTo>
                  <a:lnTo>
                    <a:pt x="1118" y="2674"/>
                  </a:lnTo>
                  <a:lnTo>
                    <a:pt x="1105" y="2661"/>
                  </a:lnTo>
                  <a:lnTo>
                    <a:pt x="1090" y="2650"/>
                  </a:lnTo>
                  <a:lnTo>
                    <a:pt x="1071" y="2637"/>
                  </a:lnTo>
                  <a:lnTo>
                    <a:pt x="1052" y="2627"/>
                  </a:lnTo>
                  <a:lnTo>
                    <a:pt x="1030" y="2618"/>
                  </a:lnTo>
                  <a:lnTo>
                    <a:pt x="1006" y="2609"/>
                  </a:lnTo>
                  <a:lnTo>
                    <a:pt x="980" y="2601"/>
                  </a:lnTo>
                  <a:lnTo>
                    <a:pt x="950" y="2598"/>
                  </a:lnTo>
                  <a:lnTo>
                    <a:pt x="916" y="2594"/>
                  </a:lnTo>
                  <a:lnTo>
                    <a:pt x="916" y="2594"/>
                  </a:lnTo>
                  <a:lnTo>
                    <a:pt x="896" y="1987"/>
                  </a:lnTo>
                  <a:lnTo>
                    <a:pt x="896" y="1987"/>
                  </a:lnTo>
                  <a:lnTo>
                    <a:pt x="896" y="1954"/>
                  </a:lnTo>
                  <a:lnTo>
                    <a:pt x="896" y="1954"/>
                  </a:lnTo>
                  <a:lnTo>
                    <a:pt x="924" y="1946"/>
                  </a:lnTo>
                  <a:lnTo>
                    <a:pt x="954" y="1937"/>
                  </a:lnTo>
                  <a:lnTo>
                    <a:pt x="983" y="1926"/>
                  </a:lnTo>
                  <a:lnTo>
                    <a:pt x="1011" y="1913"/>
                  </a:lnTo>
                  <a:lnTo>
                    <a:pt x="1039" y="1898"/>
                  </a:lnTo>
                  <a:lnTo>
                    <a:pt x="1065" y="1881"/>
                  </a:lnTo>
                  <a:lnTo>
                    <a:pt x="1092" y="1862"/>
                  </a:lnTo>
                  <a:lnTo>
                    <a:pt x="1114" y="1844"/>
                  </a:lnTo>
                  <a:lnTo>
                    <a:pt x="1114" y="1844"/>
                  </a:lnTo>
                  <a:lnTo>
                    <a:pt x="1131" y="1829"/>
                  </a:lnTo>
                  <a:lnTo>
                    <a:pt x="1148" y="1814"/>
                  </a:lnTo>
                  <a:lnTo>
                    <a:pt x="1162" y="1797"/>
                  </a:lnTo>
                  <a:lnTo>
                    <a:pt x="1176" y="1780"/>
                  </a:lnTo>
                  <a:lnTo>
                    <a:pt x="1189" y="1763"/>
                  </a:lnTo>
                  <a:lnTo>
                    <a:pt x="1200" y="1745"/>
                  </a:lnTo>
                  <a:lnTo>
                    <a:pt x="1211" y="1728"/>
                  </a:lnTo>
                  <a:lnTo>
                    <a:pt x="1220" y="1709"/>
                  </a:lnTo>
                  <a:lnTo>
                    <a:pt x="1228" y="1689"/>
                  </a:lnTo>
                  <a:lnTo>
                    <a:pt x="1235" y="1670"/>
                  </a:lnTo>
                  <a:lnTo>
                    <a:pt x="1241" y="1650"/>
                  </a:lnTo>
                  <a:lnTo>
                    <a:pt x="1246" y="1629"/>
                  </a:lnTo>
                  <a:lnTo>
                    <a:pt x="1250" y="1609"/>
                  </a:lnTo>
                  <a:lnTo>
                    <a:pt x="1254" y="1588"/>
                  </a:lnTo>
                  <a:lnTo>
                    <a:pt x="1254" y="1566"/>
                  </a:lnTo>
                  <a:lnTo>
                    <a:pt x="1256" y="1545"/>
                  </a:lnTo>
                  <a:lnTo>
                    <a:pt x="1256" y="1545"/>
                  </a:lnTo>
                  <a:lnTo>
                    <a:pt x="1254" y="1523"/>
                  </a:lnTo>
                  <a:lnTo>
                    <a:pt x="1252" y="1502"/>
                  </a:lnTo>
                  <a:lnTo>
                    <a:pt x="1250" y="1484"/>
                  </a:lnTo>
                  <a:lnTo>
                    <a:pt x="1245" y="1463"/>
                  </a:lnTo>
                  <a:lnTo>
                    <a:pt x="1233" y="1426"/>
                  </a:lnTo>
                  <a:lnTo>
                    <a:pt x="1218" y="1388"/>
                  </a:lnTo>
                  <a:lnTo>
                    <a:pt x="1200" y="1353"/>
                  </a:lnTo>
                  <a:lnTo>
                    <a:pt x="1179" y="1319"/>
                  </a:lnTo>
                  <a:lnTo>
                    <a:pt x="1153" y="1288"/>
                  </a:lnTo>
                  <a:lnTo>
                    <a:pt x="1127" y="1260"/>
                  </a:lnTo>
                  <a:lnTo>
                    <a:pt x="1097" y="1232"/>
                  </a:lnTo>
                  <a:lnTo>
                    <a:pt x="1065" y="1205"/>
                  </a:lnTo>
                  <a:lnTo>
                    <a:pt x="1034" y="1183"/>
                  </a:lnTo>
                  <a:lnTo>
                    <a:pt x="1000" y="1163"/>
                  </a:lnTo>
                  <a:lnTo>
                    <a:pt x="965" y="1144"/>
                  </a:lnTo>
                  <a:lnTo>
                    <a:pt x="929" y="1127"/>
                  </a:lnTo>
                  <a:lnTo>
                    <a:pt x="894" y="1112"/>
                  </a:lnTo>
                  <a:lnTo>
                    <a:pt x="858" y="1101"/>
                  </a:lnTo>
                  <a:lnTo>
                    <a:pt x="858" y="1101"/>
                  </a:lnTo>
                  <a:lnTo>
                    <a:pt x="903" y="1090"/>
                  </a:lnTo>
                  <a:lnTo>
                    <a:pt x="944" y="1077"/>
                  </a:lnTo>
                  <a:lnTo>
                    <a:pt x="983" y="1060"/>
                  </a:lnTo>
                  <a:lnTo>
                    <a:pt x="1021" y="1039"/>
                  </a:lnTo>
                  <a:lnTo>
                    <a:pt x="1021" y="1039"/>
                  </a:lnTo>
                  <a:lnTo>
                    <a:pt x="1041" y="1026"/>
                  </a:lnTo>
                  <a:lnTo>
                    <a:pt x="1062" y="1011"/>
                  </a:lnTo>
                  <a:lnTo>
                    <a:pt x="1082" y="995"/>
                  </a:lnTo>
                  <a:lnTo>
                    <a:pt x="1101" y="978"/>
                  </a:lnTo>
                  <a:lnTo>
                    <a:pt x="1118" y="959"/>
                  </a:lnTo>
                  <a:lnTo>
                    <a:pt x="1133" y="940"/>
                  </a:lnTo>
                  <a:lnTo>
                    <a:pt x="1148" y="920"/>
                  </a:lnTo>
                  <a:lnTo>
                    <a:pt x="1162" y="898"/>
                  </a:lnTo>
                  <a:lnTo>
                    <a:pt x="1176" y="875"/>
                  </a:lnTo>
                  <a:lnTo>
                    <a:pt x="1187" y="851"/>
                  </a:lnTo>
                  <a:lnTo>
                    <a:pt x="1196" y="827"/>
                  </a:lnTo>
                  <a:lnTo>
                    <a:pt x="1205" y="802"/>
                  </a:lnTo>
                  <a:lnTo>
                    <a:pt x="1213" y="776"/>
                  </a:lnTo>
                  <a:lnTo>
                    <a:pt x="1218" y="750"/>
                  </a:lnTo>
                  <a:lnTo>
                    <a:pt x="1224" y="722"/>
                  </a:lnTo>
                  <a:lnTo>
                    <a:pt x="1228" y="694"/>
                  </a:lnTo>
                  <a:lnTo>
                    <a:pt x="1228" y="694"/>
                  </a:lnTo>
                  <a:close/>
                  <a:moveTo>
                    <a:pt x="810" y="1024"/>
                  </a:moveTo>
                  <a:lnTo>
                    <a:pt x="810" y="1024"/>
                  </a:lnTo>
                  <a:lnTo>
                    <a:pt x="797" y="1026"/>
                  </a:lnTo>
                  <a:lnTo>
                    <a:pt x="780" y="1026"/>
                  </a:lnTo>
                  <a:lnTo>
                    <a:pt x="780" y="1026"/>
                  </a:lnTo>
                  <a:lnTo>
                    <a:pt x="758" y="1026"/>
                  </a:lnTo>
                  <a:lnTo>
                    <a:pt x="733" y="1028"/>
                  </a:lnTo>
                  <a:lnTo>
                    <a:pt x="711" y="1034"/>
                  </a:lnTo>
                  <a:lnTo>
                    <a:pt x="702" y="1037"/>
                  </a:lnTo>
                  <a:lnTo>
                    <a:pt x="692" y="1043"/>
                  </a:lnTo>
                  <a:lnTo>
                    <a:pt x="692" y="1043"/>
                  </a:lnTo>
                  <a:lnTo>
                    <a:pt x="677" y="1054"/>
                  </a:lnTo>
                  <a:lnTo>
                    <a:pt x="666" y="1065"/>
                  </a:lnTo>
                  <a:lnTo>
                    <a:pt x="659" y="1077"/>
                  </a:lnTo>
                  <a:lnTo>
                    <a:pt x="655" y="1090"/>
                  </a:lnTo>
                  <a:lnTo>
                    <a:pt x="651" y="1101"/>
                  </a:lnTo>
                  <a:lnTo>
                    <a:pt x="651" y="1112"/>
                  </a:lnTo>
                  <a:lnTo>
                    <a:pt x="653" y="1129"/>
                  </a:lnTo>
                  <a:lnTo>
                    <a:pt x="653" y="1131"/>
                  </a:lnTo>
                  <a:lnTo>
                    <a:pt x="653" y="1131"/>
                  </a:lnTo>
                  <a:lnTo>
                    <a:pt x="655" y="1140"/>
                  </a:lnTo>
                  <a:lnTo>
                    <a:pt x="659" y="1148"/>
                  </a:lnTo>
                  <a:lnTo>
                    <a:pt x="664" y="1153"/>
                  </a:lnTo>
                  <a:lnTo>
                    <a:pt x="670" y="1161"/>
                  </a:lnTo>
                  <a:lnTo>
                    <a:pt x="670" y="1161"/>
                  </a:lnTo>
                  <a:lnTo>
                    <a:pt x="677" y="1164"/>
                  </a:lnTo>
                  <a:lnTo>
                    <a:pt x="685" y="1166"/>
                  </a:lnTo>
                  <a:lnTo>
                    <a:pt x="692" y="1168"/>
                  </a:lnTo>
                  <a:lnTo>
                    <a:pt x="702" y="1168"/>
                  </a:lnTo>
                  <a:lnTo>
                    <a:pt x="702" y="1168"/>
                  </a:lnTo>
                  <a:lnTo>
                    <a:pt x="730" y="1166"/>
                  </a:lnTo>
                  <a:lnTo>
                    <a:pt x="730" y="1166"/>
                  </a:lnTo>
                  <a:lnTo>
                    <a:pt x="763" y="1168"/>
                  </a:lnTo>
                  <a:lnTo>
                    <a:pt x="799" y="1174"/>
                  </a:lnTo>
                  <a:lnTo>
                    <a:pt x="834" y="1183"/>
                  </a:lnTo>
                  <a:lnTo>
                    <a:pt x="871" y="1194"/>
                  </a:lnTo>
                  <a:lnTo>
                    <a:pt x="909" y="1211"/>
                  </a:lnTo>
                  <a:lnTo>
                    <a:pt x="944" y="1228"/>
                  </a:lnTo>
                  <a:lnTo>
                    <a:pt x="980" y="1248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36" y="1291"/>
                  </a:lnTo>
                  <a:lnTo>
                    <a:pt x="1062" y="1314"/>
                  </a:lnTo>
                  <a:lnTo>
                    <a:pt x="1088" y="1342"/>
                  </a:lnTo>
                  <a:lnTo>
                    <a:pt x="1114" y="1373"/>
                  </a:lnTo>
                  <a:lnTo>
                    <a:pt x="1125" y="1392"/>
                  </a:lnTo>
                  <a:lnTo>
                    <a:pt x="1136" y="1411"/>
                  </a:lnTo>
                  <a:lnTo>
                    <a:pt x="1146" y="1431"/>
                  </a:lnTo>
                  <a:lnTo>
                    <a:pt x="1155" y="1452"/>
                  </a:lnTo>
                  <a:lnTo>
                    <a:pt x="1161" y="1474"/>
                  </a:lnTo>
                  <a:lnTo>
                    <a:pt x="1166" y="1497"/>
                  </a:lnTo>
                  <a:lnTo>
                    <a:pt x="1170" y="1521"/>
                  </a:lnTo>
                  <a:lnTo>
                    <a:pt x="1172" y="1545"/>
                  </a:lnTo>
                  <a:lnTo>
                    <a:pt x="1172" y="1545"/>
                  </a:lnTo>
                  <a:lnTo>
                    <a:pt x="1170" y="1564"/>
                  </a:lnTo>
                  <a:lnTo>
                    <a:pt x="1170" y="1582"/>
                  </a:lnTo>
                  <a:lnTo>
                    <a:pt x="1166" y="1601"/>
                  </a:lnTo>
                  <a:lnTo>
                    <a:pt x="1162" y="1618"/>
                  </a:lnTo>
                  <a:lnTo>
                    <a:pt x="1153" y="1651"/>
                  </a:lnTo>
                  <a:lnTo>
                    <a:pt x="1138" y="1683"/>
                  </a:lnTo>
                  <a:lnTo>
                    <a:pt x="1121" y="1711"/>
                  </a:lnTo>
                  <a:lnTo>
                    <a:pt x="1103" y="1737"/>
                  </a:lnTo>
                  <a:lnTo>
                    <a:pt x="1080" y="1762"/>
                  </a:lnTo>
                  <a:lnTo>
                    <a:pt x="1056" y="1782"/>
                  </a:lnTo>
                  <a:lnTo>
                    <a:pt x="1030" y="1803"/>
                  </a:lnTo>
                  <a:lnTo>
                    <a:pt x="1004" y="1819"/>
                  </a:lnTo>
                  <a:lnTo>
                    <a:pt x="978" y="1834"/>
                  </a:lnTo>
                  <a:lnTo>
                    <a:pt x="950" y="1847"/>
                  </a:lnTo>
                  <a:lnTo>
                    <a:pt x="922" y="1859"/>
                  </a:lnTo>
                  <a:lnTo>
                    <a:pt x="896" y="1868"/>
                  </a:lnTo>
                  <a:lnTo>
                    <a:pt x="870" y="1874"/>
                  </a:lnTo>
                  <a:lnTo>
                    <a:pt x="845" y="1879"/>
                  </a:lnTo>
                  <a:lnTo>
                    <a:pt x="845" y="1879"/>
                  </a:lnTo>
                  <a:lnTo>
                    <a:pt x="836" y="1881"/>
                  </a:lnTo>
                  <a:lnTo>
                    <a:pt x="828" y="1885"/>
                  </a:lnTo>
                  <a:lnTo>
                    <a:pt x="823" y="1888"/>
                  </a:lnTo>
                  <a:lnTo>
                    <a:pt x="817" y="1894"/>
                  </a:lnTo>
                  <a:lnTo>
                    <a:pt x="814" y="1900"/>
                  </a:lnTo>
                  <a:lnTo>
                    <a:pt x="810" y="1907"/>
                  </a:lnTo>
                  <a:lnTo>
                    <a:pt x="808" y="1915"/>
                  </a:lnTo>
                  <a:lnTo>
                    <a:pt x="808" y="1924"/>
                  </a:lnTo>
                  <a:lnTo>
                    <a:pt x="808" y="1924"/>
                  </a:lnTo>
                  <a:lnTo>
                    <a:pt x="812" y="1991"/>
                  </a:lnTo>
                  <a:lnTo>
                    <a:pt x="812" y="1991"/>
                  </a:lnTo>
                  <a:lnTo>
                    <a:pt x="827" y="2381"/>
                  </a:lnTo>
                  <a:lnTo>
                    <a:pt x="834" y="2637"/>
                  </a:lnTo>
                  <a:lnTo>
                    <a:pt x="834" y="2637"/>
                  </a:lnTo>
                  <a:lnTo>
                    <a:pt x="836" y="2644"/>
                  </a:lnTo>
                  <a:lnTo>
                    <a:pt x="838" y="2652"/>
                  </a:lnTo>
                  <a:lnTo>
                    <a:pt x="842" y="2659"/>
                  </a:lnTo>
                  <a:lnTo>
                    <a:pt x="847" y="2665"/>
                  </a:lnTo>
                  <a:lnTo>
                    <a:pt x="853" y="2670"/>
                  </a:lnTo>
                  <a:lnTo>
                    <a:pt x="860" y="2674"/>
                  </a:lnTo>
                  <a:lnTo>
                    <a:pt x="868" y="2676"/>
                  </a:lnTo>
                  <a:lnTo>
                    <a:pt x="877" y="2676"/>
                  </a:lnTo>
                  <a:lnTo>
                    <a:pt x="877" y="2676"/>
                  </a:lnTo>
                  <a:lnTo>
                    <a:pt x="914" y="2678"/>
                  </a:lnTo>
                  <a:lnTo>
                    <a:pt x="950" y="2683"/>
                  </a:lnTo>
                  <a:lnTo>
                    <a:pt x="980" y="2691"/>
                  </a:lnTo>
                  <a:lnTo>
                    <a:pt x="1008" y="2700"/>
                  </a:lnTo>
                  <a:lnTo>
                    <a:pt x="1032" y="2713"/>
                  </a:lnTo>
                  <a:lnTo>
                    <a:pt x="1043" y="2721"/>
                  </a:lnTo>
                  <a:lnTo>
                    <a:pt x="1052" y="2730"/>
                  </a:lnTo>
                  <a:lnTo>
                    <a:pt x="1062" y="2738"/>
                  </a:lnTo>
                  <a:lnTo>
                    <a:pt x="1069" y="2749"/>
                  </a:lnTo>
                  <a:lnTo>
                    <a:pt x="1077" y="2758"/>
                  </a:lnTo>
                  <a:lnTo>
                    <a:pt x="1082" y="2769"/>
                  </a:lnTo>
                  <a:lnTo>
                    <a:pt x="1082" y="2769"/>
                  </a:lnTo>
                  <a:lnTo>
                    <a:pt x="1090" y="2788"/>
                  </a:lnTo>
                  <a:lnTo>
                    <a:pt x="1093" y="2807"/>
                  </a:lnTo>
                  <a:lnTo>
                    <a:pt x="1095" y="2823"/>
                  </a:lnTo>
                  <a:lnTo>
                    <a:pt x="1095" y="2838"/>
                  </a:lnTo>
                  <a:lnTo>
                    <a:pt x="1095" y="2853"/>
                  </a:lnTo>
                  <a:lnTo>
                    <a:pt x="1092" y="2866"/>
                  </a:lnTo>
                  <a:lnTo>
                    <a:pt x="1090" y="2876"/>
                  </a:lnTo>
                  <a:lnTo>
                    <a:pt x="1086" y="2881"/>
                  </a:lnTo>
                  <a:lnTo>
                    <a:pt x="1086" y="2881"/>
                  </a:lnTo>
                  <a:lnTo>
                    <a:pt x="1069" y="2887"/>
                  </a:lnTo>
                  <a:lnTo>
                    <a:pt x="1037" y="2891"/>
                  </a:lnTo>
                  <a:lnTo>
                    <a:pt x="995" y="2894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886" y="2894"/>
                  </a:lnTo>
                  <a:lnTo>
                    <a:pt x="838" y="2892"/>
                  </a:lnTo>
                  <a:lnTo>
                    <a:pt x="789" y="2889"/>
                  </a:lnTo>
                  <a:lnTo>
                    <a:pt x="745" y="2883"/>
                  </a:lnTo>
                  <a:lnTo>
                    <a:pt x="745" y="2883"/>
                  </a:lnTo>
                  <a:lnTo>
                    <a:pt x="731" y="2879"/>
                  </a:lnTo>
                  <a:lnTo>
                    <a:pt x="720" y="2874"/>
                  </a:lnTo>
                  <a:lnTo>
                    <a:pt x="711" y="2866"/>
                  </a:lnTo>
                  <a:lnTo>
                    <a:pt x="702" y="2857"/>
                  </a:lnTo>
                  <a:lnTo>
                    <a:pt x="702" y="2857"/>
                  </a:lnTo>
                  <a:lnTo>
                    <a:pt x="698" y="2848"/>
                  </a:lnTo>
                  <a:lnTo>
                    <a:pt x="692" y="2838"/>
                  </a:lnTo>
                  <a:lnTo>
                    <a:pt x="687" y="2816"/>
                  </a:lnTo>
                  <a:lnTo>
                    <a:pt x="681" y="2794"/>
                  </a:lnTo>
                  <a:lnTo>
                    <a:pt x="679" y="2769"/>
                  </a:lnTo>
                  <a:lnTo>
                    <a:pt x="679" y="2747"/>
                  </a:lnTo>
                  <a:lnTo>
                    <a:pt x="681" y="2726"/>
                  </a:lnTo>
                  <a:lnTo>
                    <a:pt x="685" y="2693"/>
                  </a:lnTo>
                  <a:lnTo>
                    <a:pt x="685" y="2693"/>
                  </a:lnTo>
                  <a:lnTo>
                    <a:pt x="687" y="2685"/>
                  </a:lnTo>
                  <a:lnTo>
                    <a:pt x="687" y="2685"/>
                  </a:lnTo>
                  <a:lnTo>
                    <a:pt x="689" y="2579"/>
                  </a:lnTo>
                  <a:lnTo>
                    <a:pt x="690" y="2471"/>
                  </a:lnTo>
                  <a:lnTo>
                    <a:pt x="690" y="2471"/>
                  </a:lnTo>
                  <a:lnTo>
                    <a:pt x="694" y="2370"/>
                  </a:lnTo>
                  <a:lnTo>
                    <a:pt x="696" y="2278"/>
                  </a:lnTo>
                  <a:lnTo>
                    <a:pt x="694" y="2196"/>
                  </a:lnTo>
                  <a:lnTo>
                    <a:pt x="692" y="2161"/>
                  </a:lnTo>
                  <a:lnTo>
                    <a:pt x="689" y="2129"/>
                  </a:lnTo>
                  <a:lnTo>
                    <a:pt x="683" y="2099"/>
                  </a:lnTo>
                  <a:lnTo>
                    <a:pt x="677" y="2073"/>
                  </a:lnTo>
                  <a:lnTo>
                    <a:pt x="668" y="2051"/>
                  </a:lnTo>
                  <a:lnTo>
                    <a:pt x="659" y="2032"/>
                  </a:lnTo>
                  <a:lnTo>
                    <a:pt x="648" y="2017"/>
                  </a:lnTo>
                  <a:lnTo>
                    <a:pt x="640" y="2010"/>
                  </a:lnTo>
                  <a:lnTo>
                    <a:pt x="633" y="2006"/>
                  </a:lnTo>
                  <a:lnTo>
                    <a:pt x="625" y="2000"/>
                  </a:lnTo>
                  <a:lnTo>
                    <a:pt x="616" y="1999"/>
                  </a:lnTo>
                  <a:lnTo>
                    <a:pt x="606" y="1997"/>
                  </a:lnTo>
                  <a:lnTo>
                    <a:pt x="597" y="1995"/>
                  </a:lnTo>
                  <a:lnTo>
                    <a:pt x="597" y="1995"/>
                  </a:lnTo>
                  <a:lnTo>
                    <a:pt x="593" y="1995"/>
                  </a:lnTo>
                  <a:lnTo>
                    <a:pt x="593" y="1995"/>
                  </a:lnTo>
                  <a:lnTo>
                    <a:pt x="584" y="1997"/>
                  </a:lnTo>
                  <a:lnTo>
                    <a:pt x="575" y="2000"/>
                  </a:lnTo>
                  <a:lnTo>
                    <a:pt x="564" y="2006"/>
                  </a:lnTo>
                  <a:lnTo>
                    <a:pt x="552" y="2017"/>
                  </a:lnTo>
                  <a:lnTo>
                    <a:pt x="552" y="2017"/>
                  </a:lnTo>
                  <a:lnTo>
                    <a:pt x="547" y="2027"/>
                  </a:lnTo>
                  <a:lnTo>
                    <a:pt x="543" y="2038"/>
                  </a:lnTo>
                  <a:lnTo>
                    <a:pt x="534" y="2064"/>
                  </a:lnTo>
                  <a:lnTo>
                    <a:pt x="524" y="2097"/>
                  </a:lnTo>
                  <a:lnTo>
                    <a:pt x="519" y="2139"/>
                  </a:lnTo>
                  <a:lnTo>
                    <a:pt x="513" y="2183"/>
                  </a:lnTo>
                  <a:lnTo>
                    <a:pt x="508" y="2232"/>
                  </a:lnTo>
                  <a:lnTo>
                    <a:pt x="504" y="2282"/>
                  </a:lnTo>
                  <a:lnTo>
                    <a:pt x="500" y="2336"/>
                  </a:lnTo>
                  <a:lnTo>
                    <a:pt x="498" y="2443"/>
                  </a:lnTo>
                  <a:lnTo>
                    <a:pt x="498" y="2542"/>
                  </a:lnTo>
                  <a:lnTo>
                    <a:pt x="500" y="2586"/>
                  </a:lnTo>
                  <a:lnTo>
                    <a:pt x="504" y="2626"/>
                  </a:lnTo>
                  <a:lnTo>
                    <a:pt x="508" y="2661"/>
                  </a:lnTo>
                  <a:lnTo>
                    <a:pt x="511" y="2687"/>
                  </a:lnTo>
                  <a:lnTo>
                    <a:pt x="511" y="2687"/>
                  </a:lnTo>
                  <a:lnTo>
                    <a:pt x="519" y="2730"/>
                  </a:lnTo>
                  <a:lnTo>
                    <a:pt x="524" y="2769"/>
                  </a:lnTo>
                  <a:lnTo>
                    <a:pt x="526" y="2803"/>
                  </a:lnTo>
                  <a:lnTo>
                    <a:pt x="524" y="2833"/>
                  </a:lnTo>
                  <a:lnTo>
                    <a:pt x="521" y="2855"/>
                  </a:lnTo>
                  <a:lnTo>
                    <a:pt x="517" y="2874"/>
                  </a:lnTo>
                  <a:lnTo>
                    <a:pt x="509" y="2885"/>
                  </a:lnTo>
                  <a:lnTo>
                    <a:pt x="504" y="2891"/>
                  </a:lnTo>
                  <a:lnTo>
                    <a:pt x="500" y="2892"/>
                  </a:lnTo>
                  <a:lnTo>
                    <a:pt x="500" y="2892"/>
                  </a:lnTo>
                  <a:lnTo>
                    <a:pt x="474" y="2898"/>
                  </a:lnTo>
                  <a:lnTo>
                    <a:pt x="437" y="2904"/>
                  </a:lnTo>
                  <a:lnTo>
                    <a:pt x="392" y="2906"/>
                  </a:lnTo>
                  <a:lnTo>
                    <a:pt x="338" y="2907"/>
                  </a:lnTo>
                  <a:lnTo>
                    <a:pt x="338" y="2907"/>
                  </a:lnTo>
                  <a:lnTo>
                    <a:pt x="269" y="2906"/>
                  </a:lnTo>
                  <a:lnTo>
                    <a:pt x="211" y="2902"/>
                  </a:lnTo>
                  <a:lnTo>
                    <a:pt x="168" y="2894"/>
                  </a:lnTo>
                  <a:lnTo>
                    <a:pt x="153" y="2892"/>
                  </a:lnTo>
                  <a:lnTo>
                    <a:pt x="144" y="2889"/>
                  </a:lnTo>
                  <a:lnTo>
                    <a:pt x="144" y="2887"/>
                  </a:lnTo>
                  <a:lnTo>
                    <a:pt x="144" y="2887"/>
                  </a:lnTo>
                  <a:lnTo>
                    <a:pt x="131" y="2864"/>
                  </a:lnTo>
                  <a:lnTo>
                    <a:pt x="125" y="2853"/>
                  </a:lnTo>
                  <a:lnTo>
                    <a:pt x="123" y="2840"/>
                  </a:lnTo>
                  <a:lnTo>
                    <a:pt x="121" y="2825"/>
                  </a:lnTo>
                  <a:lnTo>
                    <a:pt x="123" y="2808"/>
                  </a:lnTo>
                  <a:lnTo>
                    <a:pt x="129" y="2788"/>
                  </a:lnTo>
                  <a:lnTo>
                    <a:pt x="136" y="2766"/>
                  </a:lnTo>
                  <a:lnTo>
                    <a:pt x="136" y="2766"/>
                  </a:lnTo>
                  <a:lnTo>
                    <a:pt x="140" y="2756"/>
                  </a:lnTo>
                  <a:lnTo>
                    <a:pt x="147" y="2749"/>
                  </a:lnTo>
                  <a:lnTo>
                    <a:pt x="155" y="2741"/>
                  </a:lnTo>
                  <a:lnTo>
                    <a:pt x="162" y="2734"/>
                  </a:lnTo>
                  <a:lnTo>
                    <a:pt x="185" y="2723"/>
                  </a:lnTo>
                  <a:lnTo>
                    <a:pt x="211" y="2715"/>
                  </a:lnTo>
                  <a:lnTo>
                    <a:pt x="237" y="2708"/>
                  </a:lnTo>
                  <a:lnTo>
                    <a:pt x="265" y="2704"/>
                  </a:lnTo>
                  <a:lnTo>
                    <a:pt x="293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27" y="2700"/>
                  </a:lnTo>
                  <a:lnTo>
                    <a:pt x="334" y="2697"/>
                  </a:lnTo>
                  <a:lnTo>
                    <a:pt x="341" y="2693"/>
                  </a:lnTo>
                  <a:lnTo>
                    <a:pt x="347" y="2689"/>
                  </a:lnTo>
                  <a:lnTo>
                    <a:pt x="347" y="2689"/>
                  </a:lnTo>
                  <a:lnTo>
                    <a:pt x="353" y="2682"/>
                  </a:lnTo>
                  <a:lnTo>
                    <a:pt x="356" y="2674"/>
                  </a:lnTo>
                  <a:lnTo>
                    <a:pt x="360" y="2667"/>
                  </a:lnTo>
                  <a:lnTo>
                    <a:pt x="360" y="2659"/>
                  </a:lnTo>
                  <a:lnTo>
                    <a:pt x="360" y="2659"/>
                  </a:lnTo>
                  <a:lnTo>
                    <a:pt x="362" y="2390"/>
                  </a:lnTo>
                  <a:lnTo>
                    <a:pt x="366" y="2148"/>
                  </a:lnTo>
                  <a:lnTo>
                    <a:pt x="371" y="1915"/>
                  </a:lnTo>
                  <a:lnTo>
                    <a:pt x="371" y="1915"/>
                  </a:lnTo>
                  <a:lnTo>
                    <a:pt x="371" y="1887"/>
                  </a:lnTo>
                  <a:lnTo>
                    <a:pt x="373" y="1818"/>
                  </a:lnTo>
                  <a:lnTo>
                    <a:pt x="381" y="1717"/>
                  </a:lnTo>
                  <a:lnTo>
                    <a:pt x="386" y="1657"/>
                  </a:lnTo>
                  <a:lnTo>
                    <a:pt x="394" y="1595"/>
                  </a:lnTo>
                  <a:lnTo>
                    <a:pt x="403" y="1532"/>
                  </a:lnTo>
                  <a:lnTo>
                    <a:pt x="414" y="1467"/>
                  </a:lnTo>
                  <a:lnTo>
                    <a:pt x="429" y="1403"/>
                  </a:lnTo>
                  <a:lnTo>
                    <a:pt x="446" y="1344"/>
                  </a:lnTo>
                  <a:lnTo>
                    <a:pt x="457" y="1314"/>
                  </a:lnTo>
                  <a:lnTo>
                    <a:pt x="467" y="1286"/>
                  </a:lnTo>
                  <a:lnTo>
                    <a:pt x="478" y="1260"/>
                  </a:lnTo>
                  <a:lnTo>
                    <a:pt x="491" y="1233"/>
                  </a:lnTo>
                  <a:lnTo>
                    <a:pt x="504" y="1211"/>
                  </a:lnTo>
                  <a:lnTo>
                    <a:pt x="519" y="1189"/>
                  </a:lnTo>
                  <a:lnTo>
                    <a:pt x="534" y="1170"/>
                  </a:lnTo>
                  <a:lnTo>
                    <a:pt x="549" y="1153"/>
                  </a:lnTo>
                  <a:lnTo>
                    <a:pt x="549" y="1153"/>
                  </a:lnTo>
                  <a:lnTo>
                    <a:pt x="556" y="1146"/>
                  </a:lnTo>
                  <a:lnTo>
                    <a:pt x="560" y="1136"/>
                  </a:lnTo>
                  <a:lnTo>
                    <a:pt x="564" y="1127"/>
                  </a:lnTo>
                  <a:lnTo>
                    <a:pt x="567" y="1116"/>
                  </a:lnTo>
                  <a:lnTo>
                    <a:pt x="569" y="1097"/>
                  </a:lnTo>
                  <a:lnTo>
                    <a:pt x="571" y="1082"/>
                  </a:lnTo>
                  <a:lnTo>
                    <a:pt x="571" y="1082"/>
                  </a:lnTo>
                  <a:lnTo>
                    <a:pt x="569" y="1071"/>
                  </a:lnTo>
                  <a:lnTo>
                    <a:pt x="567" y="1062"/>
                  </a:lnTo>
                  <a:lnTo>
                    <a:pt x="562" y="1045"/>
                  </a:lnTo>
                  <a:lnTo>
                    <a:pt x="552" y="1034"/>
                  </a:lnTo>
                  <a:lnTo>
                    <a:pt x="545" y="1026"/>
                  </a:lnTo>
                  <a:lnTo>
                    <a:pt x="545" y="1026"/>
                  </a:lnTo>
                  <a:lnTo>
                    <a:pt x="536" y="1019"/>
                  </a:lnTo>
                  <a:lnTo>
                    <a:pt x="526" y="1015"/>
                  </a:lnTo>
                  <a:lnTo>
                    <a:pt x="504" y="1006"/>
                  </a:lnTo>
                  <a:lnTo>
                    <a:pt x="504" y="1006"/>
                  </a:lnTo>
                  <a:lnTo>
                    <a:pt x="504" y="983"/>
                  </a:lnTo>
                  <a:lnTo>
                    <a:pt x="502" y="961"/>
                  </a:lnTo>
                  <a:lnTo>
                    <a:pt x="496" y="940"/>
                  </a:lnTo>
                  <a:lnTo>
                    <a:pt x="491" y="918"/>
                  </a:lnTo>
                  <a:lnTo>
                    <a:pt x="483" y="898"/>
                  </a:lnTo>
                  <a:lnTo>
                    <a:pt x="474" y="877"/>
                  </a:lnTo>
                  <a:lnTo>
                    <a:pt x="463" y="858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31" y="817"/>
                  </a:lnTo>
                  <a:lnTo>
                    <a:pt x="409" y="799"/>
                  </a:lnTo>
                  <a:lnTo>
                    <a:pt x="386" y="782"/>
                  </a:lnTo>
                  <a:lnTo>
                    <a:pt x="362" y="769"/>
                  </a:lnTo>
                  <a:lnTo>
                    <a:pt x="336" y="758"/>
                  </a:lnTo>
                  <a:lnTo>
                    <a:pt x="308" y="750"/>
                  </a:lnTo>
                  <a:lnTo>
                    <a:pt x="280" y="746"/>
                  </a:lnTo>
                  <a:lnTo>
                    <a:pt x="252" y="744"/>
                  </a:lnTo>
                  <a:lnTo>
                    <a:pt x="252" y="744"/>
                  </a:lnTo>
                  <a:lnTo>
                    <a:pt x="226" y="744"/>
                  </a:lnTo>
                  <a:lnTo>
                    <a:pt x="202" y="748"/>
                  </a:lnTo>
                  <a:lnTo>
                    <a:pt x="179" y="754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46" y="741"/>
                  </a:lnTo>
                  <a:lnTo>
                    <a:pt x="138" y="717"/>
                  </a:lnTo>
                  <a:lnTo>
                    <a:pt x="133" y="692"/>
                  </a:lnTo>
                  <a:lnTo>
                    <a:pt x="129" y="668"/>
                  </a:lnTo>
                  <a:lnTo>
                    <a:pt x="125" y="642"/>
                  </a:lnTo>
                  <a:lnTo>
                    <a:pt x="123" y="616"/>
                  </a:lnTo>
                  <a:lnTo>
                    <a:pt x="123" y="590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9" y="537"/>
                  </a:lnTo>
                  <a:lnTo>
                    <a:pt x="133" y="513"/>
                  </a:lnTo>
                  <a:lnTo>
                    <a:pt x="138" y="489"/>
                  </a:lnTo>
                  <a:lnTo>
                    <a:pt x="146" y="465"/>
                  </a:lnTo>
                  <a:lnTo>
                    <a:pt x="153" y="442"/>
                  </a:lnTo>
                  <a:lnTo>
                    <a:pt x="162" y="418"/>
                  </a:lnTo>
                  <a:lnTo>
                    <a:pt x="181" y="375"/>
                  </a:lnTo>
                  <a:lnTo>
                    <a:pt x="205" y="332"/>
                  </a:lnTo>
                  <a:lnTo>
                    <a:pt x="233" y="293"/>
                  </a:lnTo>
                  <a:lnTo>
                    <a:pt x="263" y="256"/>
                  </a:lnTo>
                  <a:lnTo>
                    <a:pt x="297" y="222"/>
                  </a:lnTo>
                  <a:lnTo>
                    <a:pt x="334" y="192"/>
                  </a:lnTo>
                  <a:lnTo>
                    <a:pt x="373" y="164"/>
                  </a:lnTo>
                  <a:lnTo>
                    <a:pt x="414" y="140"/>
                  </a:lnTo>
                  <a:lnTo>
                    <a:pt x="457" y="121"/>
                  </a:lnTo>
                  <a:lnTo>
                    <a:pt x="480" y="112"/>
                  </a:lnTo>
                  <a:lnTo>
                    <a:pt x="504" y="104"/>
                  </a:lnTo>
                  <a:lnTo>
                    <a:pt x="526" y="99"/>
                  </a:lnTo>
                  <a:lnTo>
                    <a:pt x="550" y="93"/>
                  </a:lnTo>
                  <a:lnTo>
                    <a:pt x="575" y="89"/>
                  </a:lnTo>
                  <a:lnTo>
                    <a:pt x="599" y="86"/>
                  </a:lnTo>
                  <a:lnTo>
                    <a:pt x="623" y="84"/>
                  </a:lnTo>
                  <a:lnTo>
                    <a:pt x="648" y="84"/>
                  </a:lnTo>
                  <a:lnTo>
                    <a:pt x="648" y="84"/>
                  </a:lnTo>
                  <a:lnTo>
                    <a:pt x="674" y="84"/>
                  </a:lnTo>
                  <a:lnTo>
                    <a:pt x="700" y="86"/>
                  </a:lnTo>
                  <a:lnTo>
                    <a:pt x="700" y="86"/>
                  </a:lnTo>
                  <a:lnTo>
                    <a:pt x="724" y="89"/>
                  </a:lnTo>
                  <a:lnTo>
                    <a:pt x="750" y="93"/>
                  </a:lnTo>
                  <a:lnTo>
                    <a:pt x="774" y="101"/>
                  </a:lnTo>
                  <a:lnTo>
                    <a:pt x="799" y="108"/>
                  </a:lnTo>
                  <a:lnTo>
                    <a:pt x="823" y="116"/>
                  </a:lnTo>
                  <a:lnTo>
                    <a:pt x="845" y="127"/>
                  </a:lnTo>
                  <a:lnTo>
                    <a:pt x="868" y="138"/>
                  </a:lnTo>
                  <a:lnTo>
                    <a:pt x="890" y="149"/>
                  </a:lnTo>
                  <a:lnTo>
                    <a:pt x="912" y="164"/>
                  </a:lnTo>
                  <a:lnTo>
                    <a:pt x="933" y="179"/>
                  </a:lnTo>
                  <a:lnTo>
                    <a:pt x="954" y="194"/>
                  </a:lnTo>
                  <a:lnTo>
                    <a:pt x="972" y="213"/>
                  </a:lnTo>
                  <a:lnTo>
                    <a:pt x="991" y="229"/>
                  </a:lnTo>
                  <a:lnTo>
                    <a:pt x="1008" y="250"/>
                  </a:lnTo>
                  <a:lnTo>
                    <a:pt x="1026" y="270"/>
                  </a:lnTo>
                  <a:lnTo>
                    <a:pt x="1041" y="293"/>
                  </a:lnTo>
                  <a:lnTo>
                    <a:pt x="1041" y="293"/>
                  </a:lnTo>
                  <a:lnTo>
                    <a:pt x="1056" y="313"/>
                  </a:lnTo>
                  <a:lnTo>
                    <a:pt x="1069" y="336"/>
                  </a:lnTo>
                  <a:lnTo>
                    <a:pt x="1080" y="358"/>
                  </a:lnTo>
                  <a:lnTo>
                    <a:pt x="1093" y="382"/>
                  </a:lnTo>
                  <a:lnTo>
                    <a:pt x="1103" y="407"/>
                  </a:lnTo>
                  <a:lnTo>
                    <a:pt x="1112" y="431"/>
                  </a:lnTo>
                  <a:lnTo>
                    <a:pt x="1120" y="455"/>
                  </a:lnTo>
                  <a:lnTo>
                    <a:pt x="1127" y="479"/>
                  </a:lnTo>
                  <a:lnTo>
                    <a:pt x="1133" y="506"/>
                  </a:lnTo>
                  <a:lnTo>
                    <a:pt x="1138" y="530"/>
                  </a:lnTo>
                  <a:lnTo>
                    <a:pt x="1142" y="556"/>
                  </a:lnTo>
                  <a:lnTo>
                    <a:pt x="1144" y="582"/>
                  </a:lnTo>
                  <a:lnTo>
                    <a:pt x="1146" y="608"/>
                  </a:lnTo>
                  <a:lnTo>
                    <a:pt x="1146" y="634"/>
                  </a:lnTo>
                  <a:lnTo>
                    <a:pt x="1146" y="659"/>
                  </a:lnTo>
                  <a:lnTo>
                    <a:pt x="1144" y="685"/>
                  </a:lnTo>
                  <a:lnTo>
                    <a:pt x="1144" y="685"/>
                  </a:lnTo>
                  <a:lnTo>
                    <a:pt x="1140" y="709"/>
                  </a:lnTo>
                  <a:lnTo>
                    <a:pt x="1136" y="731"/>
                  </a:lnTo>
                  <a:lnTo>
                    <a:pt x="1131" y="754"/>
                  </a:lnTo>
                  <a:lnTo>
                    <a:pt x="1125" y="774"/>
                  </a:lnTo>
                  <a:lnTo>
                    <a:pt x="1118" y="795"/>
                  </a:lnTo>
                  <a:lnTo>
                    <a:pt x="1110" y="815"/>
                  </a:lnTo>
                  <a:lnTo>
                    <a:pt x="1101" y="834"/>
                  </a:lnTo>
                  <a:lnTo>
                    <a:pt x="1092" y="853"/>
                  </a:lnTo>
                  <a:lnTo>
                    <a:pt x="1080" y="870"/>
                  </a:lnTo>
                  <a:lnTo>
                    <a:pt x="1067" y="886"/>
                  </a:lnTo>
                  <a:lnTo>
                    <a:pt x="1054" y="903"/>
                  </a:lnTo>
                  <a:lnTo>
                    <a:pt x="1041" y="918"/>
                  </a:lnTo>
                  <a:lnTo>
                    <a:pt x="1026" y="931"/>
                  </a:lnTo>
                  <a:lnTo>
                    <a:pt x="1011" y="944"/>
                  </a:lnTo>
                  <a:lnTo>
                    <a:pt x="995" y="957"/>
                  </a:lnTo>
                  <a:lnTo>
                    <a:pt x="978" y="968"/>
                  </a:lnTo>
                  <a:lnTo>
                    <a:pt x="978" y="968"/>
                  </a:lnTo>
                  <a:lnTo>
                    <a:pt x="959" y="978"/>
                  </a:lnTo>
                  <a:lnTo>
                    <a:pt x="940" y="987"/>
                  </a:lnTo>
                  <a:lnTo>
                    <a:pt x="899" y="1004"/>
                  </a:lnTo>
                  <a:lnTo>
                    <a:pt x="856" y="1015"/>
                  </a:lnTo>
                  <a:lnTo>
                    <a:pt x="810" y="1024"/>
                  </a:lnTo>
                  <a:lnTo>
                    <a:pt x="810" y="1024"/>
                  </a:lnTo>
                  <a:close/>
                  <a:moveTo>
                    <a:pt x="297" y="1196"/>
                  </a:moveTo>
                  <a:lnTo>
                    <a:pt x="297" y="1196"/>
                  </a:lnTo>
                  <a:lnTo>
                    <a:pt x="304" y="1241"/>
                  </a:lnTo>
                  <a:lnTo>
                    <a:pt x="308" y="1288"/>
                  </a:lnTo>
                  <a:lnTo>
                    <a:pt x="310" y="1334"/>
                  </a:lnTo>
                  <a:lnTo>
                    <a:pt x="308" y="1381"/>
                  </a:lnTo>
                  <a:lnTo>
                    <a:pt x="304" y="1426"/>
                  </a:lnTo>
                  <a:lnTo>
                    <a:pt x="299" y="1444"/>
                  </a:lnTo>
                  <a:lnTo>
                    <a:pt x="295" y="1465"/>
                  </a:lnTo>
                  <a:lnTo>
                    <a:pt x="289" y="1482"/>
                  </a:lnTo>
                  <a:lnTo>
                    <a:pt x="282" y="1498"/>
                  </a:lnTo>
                  <a:lnTo>
                    <a:pt x="274" y="1513"/>
                  </a:lnTo>
                  <a:lnTo>
                    <a:pt x="265" y="1526"/>
                  </a:lnTo>
                  <a:lnTo>
                    <a:pt x="265" y="1526"/>
                  </a:lnTo>
                  <a:lnTo>
                    <a:pt x="252" y="1539"/>
                  </a:lnTo>
                  <a:lnTo>
                    <a:pt x="237" y="1549"/>
                  </a:lnTo>
                  <a:lnTo>
                    <a:pt x="220" y="1554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179" y="1554"/>
                  </a:lnTo>
                  <a:lnTo>
                    <a:pt x="179" y="1554"/>
                  </a:lnTo>
                  <a:lnTo>
                    <a:pt x="155" y="1547"/>
                  </a:lnTo>
                  <a:lnTo>
                    <a:pt x="146" y="1543"/>
                  </a:lnTo>
                  <a:lnTo>
                    <a:pt x="136" y="1538"/>
                  </a:lnTo>
                  <a:lnTo>
                    <a:pt x="127" y="1532"/>
                  </a:lnTo>
                  <a:lnTo>
                    <a:pt x="119" y="1526"/>
                  </a:lnTo>
                  <a:lnTo>
                    <a:pt x="112" y="1519"/>
                  </a:lnTo>
                  <a:lnTo>
                    <a:pt x="106" y="1510"/>
                  </a:lnTo>
                  <a:lnTo>
                    <a:pt x="106" y="1510"/>
                  </a:lnTo>
                  <a:lnTo>
                    <a:pt x="99" y="1495"/>
                  </a:lnTo>
                  <a:lnTo>
                    <a:pt x="95" y="1476"/>
                  </a:lnTo>
                  <a:lnTo>
                    <a:pt x="91" y="1459"/>
                  </a:lnTo>
                  <a:lnTo>
                    <a:pt x="91" y="1439"/>
                  </a:lnTo>
                  <a:lnTo>
                    <a:pt x="93" y="1420"/>
                  </a:lnTo>
                  <a:lnTo>
                    <a:pt x="95" y="1400"/>
                  </a:lnTo>
                  <a:lnTo>
                    <a:pt x="99" y="1381"/>
                  </a:lnTo>
                  <a:lnTo>
                    <a:pt x="105" y="1364"/>
                  </a:lnTo>
                  <a:lnTo>
                    <a:pt x="105" y="1364"/>
                  </a:lnTo>
                  <a:lnTo>
                    <a:pt x="131" y="1273"/>
                  </a:lnTo>
                  <a:lnTo>
                    <a:pt x="131" y="1273"/>
                  </a:lnTo>
                  <a:lnTo>
                    <a:pt x="162" y="1174"/>
                  </a:lnTo>
                  <a:lnTo>
                    <a:pt x="162" y="1174"/>
                  </a:lnTo>
                  <a:lnTo>
                    <a:pt x="164" y="1161"/>
                  </a:lnTo>
                  <a:lnTo>
                    <a:pt x="162" y="1148"/>
                  </a:lnTo>
                  <a:lnTo>
                    <a:pt x="157" y="1136"/>
                  </a:lnTo>
                  <a:lnTo>
                    <a:pt x="147" y="1127"/>
                  </a:lnTo>
                  <a:lnTo>
                    <a:pt x="147" y="1127"/>
                  </a:lnTo>
                  <a:lnTo>
                    <a:pt x="133" y="1114"/>
                  </a:lnTo>
                  <a:lnTo>
                    <a:pt x="119" y="1099"/>
                  </a:lnTo>
                  <a:lnTo>
                    <a:pt x="119" y="1099"/>
                  </a:lnTo>
                  <a:lnTo>
                    <a:pt x="110" y="1086"/>
                  </a:lnTo>
                  <a:lnTo>
                    <a:pt x="101" y="1073"/>
                  </a:lnTo>
                  <a:lnTo>
                    <a:pt x="95" y="1058"/>
                  </a:lnTo>
                  <a:lnTo>
                    <a:pt x="90" y="1041"/>
                  </a:lnTo>
                  <a:lnTo>
                    <a:pt x="86" y="1026"/>
                  </a:lnTo>
                  <a:lnTo>
                    <a:pt x="84" y="1009"/>
                  </a:lnTo>
                  <a:lnTo>
                    <a:pt x="84" y="993"/>
                  </a:lnTo>
                  <a:lnTo>
                    <a:pt x="84" y="976"/>
                  </a:lnTo>
                  <a:lnTo>
                    <a:pt x="84" y="976"/>
                  </a:lnTo>
                  <a:lnTo>
                    <a:pt x="88" y="959"/>
                  </a:lnTo>
                  <a:lnTo>
                    <a:pt x="91" y="944"/>
                  </a:lnTo>
                  <a:lnTo>
                    <a:pt x="97" y="929"/>
                  </a:lnTo>
                  <a:lnTo>
                    <a:pt x="105" y="914"/>
                  </a:lnTo>
                  <a:lnTo>
                    <a:pt x="114" y="899"/>
                  </a:lnTo>
                  <a:lnTo>
                    <a:pt x="123" y="886"/>
                  </a:lnTo>
                  <a:lnTo>
                    <a:pt x="134" y="875"/>
                  </a:lnTo>
                  <a:lnTo>
                    <a:pt x="147" y="864"/>
                  </a:lnTo>
                  <a:lnTo>
                    <a:pt x="147" y="864"/>
                  </a:lnTo>
                  <a:lnTo>
                    <a:pt x="159" y="856"/>
                  </a:lnTo>
                  <a:lnTo>
                    <a:pt x="172" y="849"/>
                  </a:lnTo>
                  <a:lnTo>
                    <a:pt x="183" y="842"/>
                  </a:lnTo>
                  <a:lnTo>
                    <a:pt x="196" y="838"/>
                  </a:lnTo>
                  <a:lnTo>
                    <a:pt x="209" y="832"/>
                  </a:lnTo>
                  <a:lnTo>
                    <a:pt x="224" y="830"/>
                  </a:lnTo>
                  <a:lnTo>
                    <a:pt x="237" y="828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71" y="828"/>
                  </a:lnTo>
                  <a:lnTo>
                    <a:pt x="289" y="832"/>
                  </a:lnTo>
                  <a:lnTo>
                    <a:pt x="308" y="838"/>
                  </a:lnTo>
                  <a:lnTo>
                    <a:pt x="325" y="845"/>
                  </a:lnTo>
                  <a:lnTo>
                    <a:pt x="341" y="855"/>
                  </a:lnTo>
                  <a:lnTo>
                    <a:pt x="356" y="864"/>
                  </a:lnTo>
                  <a:lnTo>
                    <a:pt x="371" y="877"/>
                  </a:lnTo>
                  <a:lnTo>
                    <a:pt x="384" y="892"/>
                  </a:lnTo>
                  <a:lnTo>
                    <a:pt x="384" y="892"/>
                  </a:lnTo>
                  <a:lnTo>
                    <a:pt x="394" y="905"/>
                  </a:lnTo>
                  <a:lnTo>
                    <a:pt x="401" y="920"/>
                  </a:lnTo>
                  <a:lnTo>
                    <a:pt x="409" y="935"/>
                  </a:lnTo>
                  <a:lnTo>
                    <a:pt x="414" y="950"/>
                  </a:lnTo>
                  <a:lnTo>
                    <a:pt x="416" y="967"/>
                  </a:lnTo>
                  <a:lnTo>
                    <a:pt x="420" y="983"/>
                  </a:lnTo>
                  <a:lnTo>
                    <a:pt x="420" y="998"/>
                  </a:lnTo>
                  <a:lnTo>
                    <a:pt x="418" y="1015"/>
                  </a:lnTo>
                  <a:lnTo>
                    <a:pt x="418" y="1015"/>
                  </a:lnTo>
                  <a:lnTo>
                    <a:pt x="416" y="1032"/>
                  </a:lnTo>
                  <a:lnTo>
                    <a:pt x="411" y="1049"/>
                  </a:lnTo>
                  <a:lnTo>
                    <a:pt x="405" y="1064"/>
                  </a:lnTo>
                  <a:lnTo>
                    <a:pt x="397" y="1079"/>
                  </a:lnTo>
                  <a:lnTo>
                    <a:pt x="390" y="1092"/>
                  </a:lnTo>
                  <a:lnTo>
                    <a:pt x="379" y="1105"/>
                  </a:lnTo>
                  <a:lnTo>
                    <a:pt x="368" y="1118"/>
                  </a:lnTo>
                  <a:lnTo>
                    <a:pt x="356" y="1127"/>
                  </a:lnTo>
                  <a:lnTo>
                    <a:pt x="356" y="1127"/>
                  </a:lnTo>
                  <a:lnTo>
                    <a:pt x="340" y="1140"/>
                  </a:lnTo>
                  <a:lnTo>
                    <a:pt x="321" y="1149"/>
                  </a:lnTo>
                  <a:lnTo>
                    <a:pt x="321" y="1149"/>
                  </a:lnTo>
                  <a:lnTo>
                    <a:pt x="313" y="1153"/>
                  </a:lnTo>
                  <a:lnTo>
                    <a:pt x="308" y="1157"/>
                  </a:lnTo>
                  <a:lnTo>
                    <a:pt x="304" y="1163"/>
                  </a:lnTo>
                  <a:lnTo>
                    <a:pt x="300" y="1168"/>
                  </a:lnTo>
                  <a:lnTo>
                    <a:pt x="297" y="1176"/>
                  </a:lnTo>
                  <a:lnTo>
                    <a:pt x="297" y="1181"/>
                  </a:lnTo>
                  <a:lnTo>
                    <a:pt x="295" y="1189"/>
                  </a:lnTo>
                  <a:lnTo>
                    <a:pt x="297" y="1196"/>
                  </a:lnTo>
                  <a:lnTo>
                    <a:pt x="297" y="1196"/>
                  </a:lnTo>
                  <a:close/>
                  <a:moveTo>
                    <a:pt x="384" y="1211"/>
                  </a:moveTo>
                  <a:lnTo>
                    <a:pt x="384" y="1211"/>
                  </a:lnTo>
                  <a:lnTo>
                    <a:pt x="407" y="1194"/>
                  </a:lnTo>
                  <a:lnTo>
                    <a:pt x="407" y="1194"/>
                  </a:lnTo>
                  <a:lnTo>
                    <a:pt x="427" y="1176"/>
                  </a:lnTo>
                  <a:lnTo>
                    <a:pt x="427" y="1176"/>
                  </a:lnTo>
                  <a:lnTo>
                    <a:pt x="409" y="1215"/>
                  </a:lnTo>
                  <a:lnTo>
                    <a:pt x="390" y="1256"/>
                  </a:lnTo>
                  <a:lnTo>
                    <a:pt x="390" y="1256"/>
                  </a:lnTo>
                  <a:lnTo>
                    <a:pt x="384" y="1211"/>
                  </a:lnTo>
                  <a:lnTo>
                    <a:pt x="384" y="1211"/>
                  </a:lnTo>
                  <a:close/>
                  <a:moveTo>
                    <a:pt x="606" y="2469"/>
                  </a:moveTo>
                  <a:lnTo>
                    <a:pt x="606" y="2469"/>
                  </a:lnTo>
                  <a:lnTo>
                    <a:pt x="605" y="2575"/>
                  </a:lnTo>
                  <a:lnTo>
                    <a:pt x="603" y="2682"/>
                  </a:lnTo>
                  <a:lnTo>
                    <a:pt x="603" y="2682"/>
                  </a:lnTo>
                  <a:lnTo>
                    <a:pt x="599" y="2700"/>
                  </a:lnTo>
                  <a:lnTo>
                    <a:pt x="599" y="2700"/>
                  </a:lnTo>
                  <a:lnTo>
                    <a:pt x="593" y="2670"/>
                  </a:lnTo>
                  <a:lnTo>
                    <a:pt x="593" y="2670"/>
                  </a:lnTo>
                  <a:lnTo>
                    <a:pt x="590" y="2648"/>
                  </a:lnTo>
                  <a:lnTo>
                    <a:pt x="586" y="2620"/>
                  </a:lnTo>
                  <a:lnTo>
                    <a:pt x="582" y="2558"/>
                  </a:lnTo>
                  <a:lnTo>
                    <a:pt x="582" y="2488"/>
                  </a:lnTo>
                  <a:lnTo>
                    <a:pt x="582" y="2409"/>
                  </a:lnTo>
                  <a:lnTo>
                    <a:pt x="586" y="2331"/>
                  </a:lnTo>
                  <a:lnTo>
                    <a:pt x="590" y="2256"/>
                  </a:lnTo>
                  <a:lnTo>
                    <a:pt x="597" y="2187"/>
                  </a:lnTo>
                  <a:lnTo>
                    <a:pt x="605" y="2131"/>
                  </a:lnTo>
                  <a:lnTo>
                    <a:pt x="605" y="2131"/>
                  </a:lnTo>
                  <a:lnTo>
                    <a:pt x="608" y="2163"/>
                  </a:lnTo>
                  <a:lnTo>
                    <a:pt x="610" y="2202"/>
                  </a:lnTo>
                  <a:lnTo>
                    <a:pt x="610" y="2290"/>
                  </a:lnTo>
                  <a:lnTo>
                    <a:pt x="610" y="2381"/>
                  </a:lnTo>
                  <a:lnTo>
                    <a:pt x="606" y="2469"/>
                  </a:lnTo>
                  <a:lnTo>
                    <a:pt x="606" y="2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891213" y="2990850"/>
              <a:ext cx="222250" cy="309563"/>
            </a:xfrm>
            <a:custGeom>
              <a:rect b="b" l="l" r="r" t="t"/>
              <a:pathLst>
                <a:path extrusionOk="0" h="390" w="280">
                  <a:moveTo>
                    <a:pt x="6" y="71"/>
                  </a:moveTo>
                  <a:lnTo>
                    <a:pt x="6" y="7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19" y="136"/>
                  </a:lnTo>
                  <a:lnTo>
                    <a:pt x="30" y="205"/>
                  </a:lnTo>
                  <a:lnTo>
                    <a:pt x="41" y="276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4" y="362"/>
                  </a:lnTo>
                  <a:lnTo>
                    <a:pt x="58" y="371"/>
                  </a:lnTo>
                  <a:lnTo>
                    <a:pt x="64" y="379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82" y="388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33" y="379"/>
                  </a:lnTo>
                  <a:lnTo>
                    <a:pt x="155" y="370"/>
                  </a:lnTo>
                  <a:lnTo>
                    <a:pt x="176" y="360"/>
                  </a:lnTo>
                  <a:lnTo>
                    <a:pt x="194" y="349"/>
                  </a:lnTo>
                  <a:lnTo>
                    <a:pt x="211" y="338"/>
                  </a:lnTo>
                  <a:lnTo>
                    <a:pt x="226" y="327"/>
                  </a:lnTo>
                  <a:lnTo>
                    <a:pt x="237" y="315"/>
                  </a:lnTo>
                  <a:lnTo>
                    <a:pt x="249" y="304"/>
                  </a:lnTo>
                  <a:lnTo>
                    <a:pt x="256" y="293"/>
                  </a:lnTo>
                  <a:lnTo>
                    <a:pt x="263" y="282"/>
                  </a:lnTo>
                  <a:lnTo>
                    <a:pt x="269" y="271"/>
                  </a:lnTo>
                  <a:lnTo>
                    <a:pt x="273" y="259"/>
                  </a:lnTo>
                  <a:lnTo>
                    <a:pt x="278" y="239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78" y="200"/>
                  </a:lnTo>
                  <a:lnTo>
                    <a:pt x="275" y="179"/>
                  </a:lnTo>
                  <a:lnTo>
                    <a:pt x="271" y="161"/>
                  </a:lnTo>
                  <a:lnTo>
                    <a:pt x="263" y="144"/>
                  </a:lnTo>
                  <a:lnTo>
                    <a:pt x="254" y="125"/>
                  </a:lnTo>
                  <a:lnTo>
                    <a:pt x="245" y="110"/>
                  </a:lnTo>
                  <a:lnTo>
                    <a:pt x="234" y="95"/>
                  </a:lnTo>
                  <a:lnTo>
                    <a:pt x="219" y="80"/>
                  </a:lnTo>
                  <a:lnTo>
                    <a:pt x="204" y="67"/>
                  </a:lnTo>
                  <a:lnTo>
                    <a:pt x="187" y="54"/>
                  </a:lnTo>
                  <a:lnTo>
                    <a:pt x="168" y="43"/>
                  </a:lnTo>
                  <a:lnTo>
                    <a:pt x="148" y="32"/>
                  </a:lnTo>
                  <a:lnTo>
                    <a:pt x="125" y="22"/>
                  </a:lnTo>
                  <a:lnTo>
                    <a:pt x="103" y="15"/>
                  </a:lnTo>
                  <a:lnTo>
                    <a:pt x="79" y="8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1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71"/>
                  </a:lnTo>
                  <a:lnTo>
                    <a:pt x="6" y="71"/>
                  </a:lnTo>
                  <a:close/>
                  <a:moveTo>
                    <a:pt x="129" y="289"/>
                  </a:moveTo>
                  <a:lnTo>
                    <a:pt x="129" y="289"/>
                  </a:lnTo>
                  <a:lnTo>
                    <a:pt x="114" y="192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120" y="112"/>
                  </a:lnTo>
                  <a:lnTo>
                    <a:pt x="140" y="123"/>
                  </a:lnTo>
                  <a:lnTo>
                    <a:pt x="157" y="136"/>
                  </a:lnTo>
                  <a:lnTo>
                    <a:pt x="170" y="151"/>
                  </a:lnTo>
                  <a:lnTo>
                    <a:pt x="181" y="166"/>
                  </a:lnTo>
                  <a:lnTo>
                    <a:pt x="189" y="183"/>
                  </a:lnTo>
                  <a:lnTo>
                    <a:pt x="194" y="202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94" y="231"/>
                  </a:lnTo>
                  <a:lnTo>
                    <a:pt x="191" y="241"/>
                  </a:lnTo>
                  <a:lnTo>
                    <a:pt x="183" y="252"/>
                  </a:lnTo>
                  <a:lnTo>
                    <a:pt x="174" y="259"/>
                  </a:lnTo>
                  <a:lnTo>
                    <a:pt x="165" y="269"/>
                  </a:lnTo>
                  <a:lnTo>
                    <a:pt x="153" y="276"/>
                  </a:lnTo>
                  <a:lnTo>
                    <a:pt x="129" y="289"/>
                  </a:lnTo>
                  <a:lnTo>
                    <a:pt x="129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487988" y="2235200"/>
              <a:ext cx="101600" cy="161925"/>
            </a:xfrm>
            <a:custGeom>
              <a:rect b="b" l="l" r="r" t="t"/>
              <a:pathLst>
                <a:path extrusionOk="0" h="204" w="127">
                  <a:moveTo>
                    <a:pt x="71" y="0"/>
                  </a:moveTo>
                  <a:lnTo>
                    <a:pt x="71" y="0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35" y="10"/>
                  </a:lnTo>
                  <a:lnTo>
                    <a:pt x="26" y="15"/>
                  </a:lnTo>
                  <a:lnTo>
                    <a:pt x="18" y="25"/>
                  </a:lnTo>
                  <a:lnTo>
                    <a:pt x="11" y="34"/>
                  </a:lnTo>
                  <a:lnTo>
                    <a:pt x="7" y="47"/>
                  </a:lnTo>
                  <a:lnTo>
                    <a:pt x="5" y="58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50"/>
                  </a:lnTo>
                  <a:lnTo>
                    <a:pt x="2" y="161"/>
                  </a:lnTo>
                  <a:lnTo>
                    <a:pt x="7" y="172"/>
                  </a:lnTo>
                  <a:lnTo>
                    <a:pt x="13" y="181"/>
                  </a:lnTo>
                  <a:lnTo>
                    <a:pt x="22" y="191"/>
                  </a:lnTo>
                  <a:lnTo>
                    <a:pt x="32" y="196"/>
                  </a:lnTo>
                  <a:lnTo>
                    <a:pt x="43" y="202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9" y="204"/>
                  </a:lnTo>
                  <a:lnTo>
                    <a:pt x="80" y="200"/>
                  </a:lnTo>
                  <a:lnTo>
                    <a:pt x="91" y="194"/>
                  </a:lnTo>
                  <a:lnTo>
                    <a:pt x="101" y="189"/>
                  </a:lnTo>
                  <a:lnTo>
                    <a:pt x="108" y="179"/>
                  </a:lnTo>
                  <a:lnTo>
                    <a:pt x="114" y="170"/>
                  </a:lnTo>
                  <a:lnTo>
                    <a:pt x="119" y="157"/>
                  </a:lnTo>
                  <a:lnTo>
                    <a:pt x="121" y="146"/>
                  </a:lnTo>
                  <a:lnTo>
                    <a:pt x="127" y="68"/>
                  </a:lnTo>
                  <a:lnTo>
                    <a:pt x="127" y="68"/>
                  </a:lnTo>
                  <a:lnTo>
                    <a:pt x="127" y="54"/>
                  </a:lnTo>
                  <a:lnTo>
                    <a:pt x="123" y="43"/>
                  </a:lnTo>
                  <a:lnTo>
                    <a:pt x="119" y="32"/>
                  </a:lnTo>
                  <a:lnTo>
                    <a:pt x="112" y="23"/>
                  </a:lnTo>
                  <a:lnTo>
                    <a:pt x="104" y="13"/>
                  </a:lnTo>
                  <a:lnTo>
                    <a:pt x="95" y="8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875338" y="2235200"/>
              <a:ext cx="100013" cy="161925"/>
            </a:xfrm>
            <a:custGeom>
              <a:rect b="b" l="l" r="r" t="t"/>
              <a:pathLst>
                <a:path extrusionOk="0" h="204" w="127">
                  <a:moveTo>
                    <a:pt x="56" y="0"/>
                  </a:moveTo>
                  <a:lnTo>
                    <a:pt x="56" y="0"/>
                  </a:lnTo>
                  <a:lnTo>
                    <a:pt x="43" y="2"/>
                  </a:lnTo>
                  <a:lnTo>
                    <a:pt x="32" y="8"/>
                  </a:lnTo>
                  <a:lnTo>
                    <a:pt x="22" y="13"/>
                  </a:lnTo>
                  <a:lnTo>
                    <a:pt x="13" y="23"/>
                  </a:lnTo>
                  <a:lnTo>
                    <a:pt x="7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7" y="157"/>
                  </a:lnTo>
                  <a:lnTo>
                    <a:pt x="13" y="170"/>
                  </a:lnTo>
                  <a:lnTo>
                    <a:pt x="18" y="179"/>
                  </a:lnTo>
                  <a:lnTo>
                    <a:pt x="26" y="189"/>
                  </a:lnTo>
                  <a:lnTo>
                    <a:pt x="35" y="194"/>
                  </a:lnTo>
                  <a:lnTo>
                    <a:pt x="46" y="200"/>
                  </a:lnTo>
                  <a:lnTo>
                    <a:pt x="58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84" y="202"/>
                  </a:lnTo>
                  <a:lnTo>
                    <a:pt x="95" y="196"/>
                  </a:lnTo>
                  <a:lnTo>
                    <a:pt x="104" y="191"/>
                  </a:lnTo>
                  <a:lnTo>
                    <a:pt x="114" y="181"/>
                  </a:lnTo>
                  <a:lnTo>
                    <a:pt x="119" y="172"/>
                  </a:lnTo>
                  <a:lnTo>
                    <a:pt x="125" y="161"/>
                  </a:lnTo>
                  <a:lnTo>
                    <a:pt x="127" y="150"/>
                  </a:lnTo>
                  <a:lnTo>
                    <a:pt x="127" y="137"/>
                  </a:lnTo>
                  <a:lnTo>
                    <a:pt x="121" y="58"/>
                  </a:lnTo>
                  <a:lnTo>
                    <a:pt x="121" y="58"/>
                  </a:lnTo>
                  <a:lnTo>
                    <a:pt x="119" y="47"/>
                  </a:lnTo>
                  <a:lnTo>
                    <a:pt x="114" y="34"/>
                  </a:lnTo>
                  <a:lnTo>
                    <a:pt x="108" y="25"/>
                  </a:lnTo>
                  <a:lnTo>
                    <a:pt x="101" y="15"/>
                  </a:lnTo>
                  <a:lnTo>
                    <a:pt x="91" y="10"/>
                  </a:lnTo>
                  <a:lnTo>
                    <a:pt x="80" y="4"/>
                  </a:lnTo>
                  <a:lnTo>
                    <a:pt x="69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15"/>
          <p:cNvGrpSpPr/>
          <p:nvPr/>
        </p:nvGrpSpPr>
        <p:grpSpPr>
          <a:xfrm>
            <a:off x="2023092" y="2936510"/>
            <a:ext cx="1203850" cy="1513933"/>
            <a:chOff x="3579813" y="6396038"/>
            <a:chExt cx="2038350" cy="2563815"/>
          </a:xfrm>
        </p:grpSpPr>
        <p:sp>
          <p:nvSpPr>
            <p:cNvPr id="249" name="Google Shape;249;p15"/>
            <p:cNvSpPr/>
            <p:nvPr/>
          </p:nvSpPr>
          <p:spPr>
            <a:xfrm>
              <a:off x="4710113" y="7299325"/>
              <a:ext cx="857249" cy="1033462"/>
            </a:xfrm>
            <a:custGeom>
              <a:rect b="b" l="l" r="r" t="t"/>
              <a:pathLst>
                <a:path extrusionOk="0" h="1301" w="1081">
                  <a:moveTo>
                    <a:pt x="1062" y="978"/>
                  </a:moveTo>
                  <a:lnTo>
                    <a:pt x="655" y="84"/>
                  </a:lnTo>
                  <a:lnTo>
                    <a:pt x="655" y="84"/>
                  </a:lnTo>
                  <a:lnTo>
                    <a:pt x="640" y="69"/>
                  </a:lnTo>
                  <a:lnTo>
                    <a:pt x="624" y="58"/>
                  </a:lnTo>
                  <a:lnTo>
                    <a:pt x="607" y="46"/>
                  </a:lnTo>
                  <a:lnTo>
                    <a:pt x="590" y="37"/>
                  </a:lnTo>
                  <a:lnTo>
                    <a:pt x="573" y="30"/>
                  </a:lnTo>
                  <a:lnTo>
                    <a:pt x="556" y="22"/>
                  </a:lnTo>
                  <a:lnTo>
                    <a:pt x="523" y="11"/>
                  </a:lnTo>
                  <a:lnTo>
                    <a:pt x="487" y="4"/>
                  </a:lnTo>
                  <a:lnTo>
                    <a:pt x="454" y="0"/>
                  </a:lnTo>
                  <a:lnTo>
                    <a:pt x="420" y="0"/>
                  </a:lnTo>
                  <a:lnTo>
                    <a:pt x="390" y="2"/>
                  </a:lnTo>
                  <a:lnTo>
                    <a:pt x="360" y="5"/>
                  </a:lnTo>
                  <a:lnTo>
                    <a:pt x="332" y="9"/>
                  </a:lnTo>
                  <a:lnTo>
                    <a:pt x="288" y="20"/>
                  </a:lnTo>
                  <a:lnTo>
                    <a:pt x="258" y="30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15" y="48"/>
                  </a:lnTo>
                  <a:lnTo>
                    <a:pt x="187" y="63"/>
                  </a:lnTo>
                  <a:lnTo>
                    <a:pt x="161" y="78"/>
                  </a:lnTo>
                  <a:lnTo>
                    <a:pt x="137" y="95"/>
                  </a:lnTo>
                  <a:lnTo>
                    <a:pt x="116" y="112"/>
                  </a:lnTo>
                  <a:lnTo>
                    <a:pt x="97" y="130"/>
                  </a:lnTo>
                  <a:lnTo>
                    <a:pt x="81" y="149"/>
                  </a:lnTo>
                  <a:lnTo>
                    <a:pt x="66" y="168"/>
                  </a:lnTo>
                  <a:lnTo>
                    <a:pt x="53" y="186"/>
                  </a:lnTo>
                  <a:lnTo>
                    <a:pt x="40" y="205"/>
                  </a:lnTo>
                  <a:lnTo>
                    <a:pt x="30" y="222"/>
                  </a:lnTo>
                  <a:lnTo>
                    <a:pt x="21" y="241"/>
                  </a:lnTo>
                  <a:lnTo>
                    <a:pt x="10" y="274"/>
                  </a:lnTo>
                  <a:lnTo>
                    <a:pt x="0" y="304"/>
                  </a:lnTo>
                  <a:lnTo>
                    <a:pt x="26" y="360"/>
                  </a:lnTo>
                  <a:lnTo>
                    <a:pt x="439" y="1261"/>
                  </a:lnTo>
                  <a:lnTo>
                    <a:pt x="439" y="1261"/>
                  </a:lnTo>
                  <a:lnTo>
                    <a:pt x="448" y="1282"/>
                  </a:lnTo>
                  <a:lnTo>
                    <a:pt x="461" y="1301"/>
                  </a:lnTo>
                  <a:lnTo>
                    <a:pt x="461" y="1301"/>
                  </a:lnTo>
                  <a:lnTo>
                    <a:pt x="459" y="1282"/>
                  </a:lnTo>
                  <a:lnTo>
                    <a:pt x="463" y="1259"/>
                  </a:lnTo>
                  <a:lnTo>
                    <a:pt x="463" y="1259"/>
                  </a:lnTo>
                  <a:lnTo>
                    <a:pt x="467" y="1243"/>
                  </a:lnTo>
                  <a:lnTo>
                    <a:pt x="472" y="1224"/>
                  </a:lnTo>
                  <a:lnTo>
                    <a:pt x="480" y="1205"/>
                  </a:lnTo>
                  <a:lnTo>
                    <a:pt x="489" y="1189"/>
                  </a:lnTo>
                  <a:lnTo>
                    <a:pt x="499" y="1170"/>
                  </a:lnTo>
                  <a:lnTo>
                    <a:pt x="510" y="1153"/>
                  </a:lnTo>
                  <a:lnTo>
                    <a:pt x="523" y="1136"/>
                  </a:lnTo>
                  <a:lnTo>
                    <a:pt x="538" y="1119"/>
                  </a:lnTo>
                  <a:lnTo>
                    <a:pt x="553" y="1103"/>
                  </a:lnTo>
                  <a:lnTo>
                    <a:pt x="569" y="1088"/>
                  </a:lnTo>
                  <a:lnTo>
                    <a:pt x="588" y="1073"/>
                  </a:lnTo>
                  <a:lnTo>
                    <a:pt x="609" y="1058"/>
                  </a:lnTo>
                  <a:lnTo>
                    <a:pt x="631" y="1045"/>
                  </a:lnTo>
                  <a:lnTo>
                    <a:pt x="653" y="1030"/>
                  </a:lnTo>
                  <a:lnTo>
                    <a:pt x="680" y="1019"/>
                  </a:lnTo>
                  <a:lnTo>
                    <a:pt x="706" y="1006"/>
                  </a:lnTo>
                  <a:lnTo>
                    <a:pt x="706" y="1006"/>
                  </a:lnTo>
                  <a:lnTo>
                    <a:pt x="734" y="994"/>
                  </a:lnTo>
                  <a:lnTo>
                    <a:pt x="762" y="985"/>
                  </a:lnTo>
                  <a:lnTo>
                    <a:pt x="788" y="978"/>
                  </a:lnTo>
                  <a:lnTo>
                    <a:pt x="812" y="972"/>
                  </a:lnTo>
                  <a:lnTo>
                    <a:pt x="834" y="966"/>
                  </a:lnTo>
                  <a:lnTo>
                    <a:pt x="855" y="965"/>
                  </a:lnTo>
                  <a:lnTo>
                    <a:pt x="875" y="963"/>
                  </a:lnTo>
                  <a:lnTo>
                    <a:pt x="894" y="963"/>
                  </a:lnTo>
                  <a:lnTo>
                    <a:pt x="930" y="965"/>
                  </a:lnTo>
                  <a:lnTo>
                    <a:pt x="963" y="972"/>
                  </a:lnTo>
                  <a:lnTo>
                    <a:pt x="993" y="981"/>
                  </a:lnTo>
                  <a:lnTo>
                    <a:pt x="1021" y="991"/>
                  </a:lnTo>
                  <a:lnTo>
                    <a:pt x="1021" y="991"/>
                  </a:lnTo>
                  <a:lnTo>
                    <a:pt x="1042" y="998"/>
                  </a:lnTo>
                  <a:lnTo>
                    <a:pt x="1056" y="1008"/>
                  </a:lnTo>
                  <a:lnTo>
                    <a:pt x="1069" y="1017"/>
                  </a:lnTo>
                  <a:lnTo>
                    <a:pt x="1081" y="1028"/>
                  </a:lnTo>
                  <a:lnTo>
                    <a:pt x="1081" y="1028"/>
                  </a:lnTo>
                  <a:lnTo>
                    <a:pt x="1073" y="1004"/>
                  </a:lnTo>
                  <a:lnTo>
                    <a:pt x="1062" y="978"/>
                  </a:lnTo>
                  <a:lnTo>
                    <a:pt x="1062" y="978"/>
                  </a:lnTo>
                  <a:close/>
                </a:path>
              </a:pathLst>
            </a:custGeom>
            <a:solidFill>
              <a:srgbClr val="C4D21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641850" y="7119938"/>
              <a:ext cx="587376" cy="420688"/>
            </a:xfrm>
            <a:custGeom>
              <a:rect b="b" l="l" r="r" t="t"/>
              <a:pathLst>
                <a:path extrusionOk="0" h="530" w="741">
                  <a:moveTo>
                    <a:pt x="333" y="259"/>
                  </a:moveTo>
                  <a:lnTo>
                    <a:pt x="333" y="259"/>
                  </a:lnTo>
                  <a:lnTo>
                    <a:pt x="344" y="256"/>
                  </a:lnTo>
                  <a:lnTo>
                    <a:pt x="374" y="246"/>
                  </a:lnTo>
                  <a:lnTo>
                    <a:pt x="418" y="235"/>
                  </a:lnTo>
                  <a:lnTo>
                    <a:pt x="446" y="231"/>
                  </a:lnTo>
                  <a:lnTo>
                    <a:pt x="476" y="228"/>
                  </a:lnTo>
                  <a:lnTo>
                    <a:pt x="506" y="226"/>
                  </a:lnTo>
                  <a:lnTo>
                    <a:pt x="540" y="226"/>
                  </a:lnTo>
                  <a:lnTo>
                    <a:pt x="573" y="230"/>
                  </a:lnTo>
                  <a:lnTo>
                    <a:pt x="609" y="237"/>
                  </a:lnTo>
                  <a:lnTo>
                    <a:pt x="642" y="248"/>
                  </a:lnTo>
                  <a:lnTo>
                    <a:pt x="659" y="256"/>
                  </a:lnTo>
                  <a:lnTo>
                    <a:pt x="676" y="263"/>
                  </a:lnTo>
                  <a:lnTo>
                    <a:pt x="693" y="272"/>
                  </a:lnTo>
                  <a:lnTo>
                    <a:pt x="710" y="284"/>
                  </a:lnTo>
                  <a:lnTo>
                    <a:pt x="726" y="295"/>
                  </a:lnTo>
                  <a:lnTo>
                    <a:pt x="741" y="310"/>
                  </a:lnTo>
                  <a:lnTo>
                    <a:pt x="650" y="106"/>
                  </a:lnTo>
                  <a:lnTo>
                    <a:pt x="650" y="106"/>
                  </a:lnTo>
                  <a:lnTo>
                    <a:pt x="637" y="86"/>
                  </a:lnTo>
                  <a:lnTo>
                    <a:pt x="637" y="86"/>
                  </a:lnTo>
                  <a:lnTo>
                    <a:pt x="626" y="71"/>
                  </a:lnTo>
                  <a:lnTo>
                    <a:pt x="611" y="58"/>
                  </a:lnTo>
                  <a:lnTo>
                    <a:pt x="594" y="45"/>
                  </a:lnTo>
                  <a:lnTo>
                    <a:pt x="575" y="34"/>
                  </a:lnTo>
                  <a:lnTo>
                    <a:pt x="553" y="24"/>
                  </a:lnTo>
                  <a:lnTo>
                    <a:pt x="529" y="15"/>
                  </a:lnTo>
                  <a:lnTo>
                    <a:pt x="502" y="9"/>
                  </a:lnTo>
                  <a:lnTo>
                    <a:pt x="474" y="2"/>
                  </a:lnTo>
                  <a:lnTo>
                    <a:pt x="474" y="2"/>
                  </a:lnTo>
                  <a:lnTo>
                    <a:pt x="445" y="0"/>
                  </a:lnTo>
                  <a:lnTo>
                    <a:pt x="413" y="0"/>
                  </a:lnTo>
                  <a:lnTo>
                    <a:pt x="379" y="2"/>
                  </a:lnTo>
                  <a:lnTo>
                    <a:pt x="346" y="9"/>
                  </a:lnTo>
                  <a:lnTo>
                    <a:pt x="312" y="17"/>
                  </a:lnTo>
                  <a:lnTo>
                    <a:pt x="280" y="28"/>
                  </a:lnTo>
                  <a:lnTo>
                    <a:pt x="247" y="41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04" y="86"/>
                  </a:lnTo>
                  <a:lnTo>
                    <a:pt x="187" y="119"/>
                  </a:lnTo>
                  <a:lnTo>
                    <a:pt x="165" y="153"/>
                  </a:lnTo>
                  <a:lnTo>
                    <a:pt x="139" y="185"/>
                  </a:lnTo>
                  <a:lnTo>
                    <a:pt x="111" y="218"/>
                  </a:lnTo>
                  <a:lnTo>
                    <a:pt x="77" y="252"/>
                  </a:lnTo>
                  <a:lnTo>
                    <a:pt x="40" y="284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2" y="341"/>
                  </a:lnTo>
                  <a:lnTo>
                    <a:pt x="6" y="355"/>
                  </a:lnTo>
                  <a:lnTo>
                    <a:pt x="77" y="509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96" y="500"/>
                  </a:lnTo>
                  <a:lnTo>
                    <a:pt x="107" y="467"/>
                  </a:lnTo>
                  <a:lnTo>
                    <a:pt x="116" y="448"/>
                  </a:lnTo>
                  <a:lnTo>
                    <a:pt x="126" y="431"/>
                  </a:lnTo>
                  <a:lnTo>
                    <a:pt x="139" y="412"/>
                  </a:lnTo>
                  <a:lnTo>
                    <a:pt x="152" y="394"/>
                  </a:lnTo>
                  <a:lnTo>
                    <a:pt x="167" y="375"/>
                  </a:lnTo>
                  <a:lnTo>
                    <a:pt x="183" y="356"/>
                  </a:lnTo>
                  <a:lnTo>
                    <a:pt x="202" y="338"/>
                  </a:lnTo>
                  <a:lnTo>
                    <a:pt x="223" y="321"/>
                  </a:lnTo>
                  <a:lnTo>
                    <a:pt x="247" y="304"/>
                  </a:lnTo>
                  <a:lnTo>
                    <a:pt x="273" y="289"/>
                  </a:lnTo>
                  <a:lnTo>
                    <a:pt x="301" y="274"/>
                  </a:lnTo>
                  <a:lnTo>
                    <a:pt x="333" y="259"/>
                  </a:lnTo>
                  <a:lnTo>
                    <a:pt x="333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606925" y="7086600"/>
              <a:ext cx="720725" cy="554038"/>
            </a:xfrm>
            <a:custGeom>
              <a:rect b="b" l="l" r="r" t="t"/>
              <a:pathLst>
                <a:path extrusionOk="0" h="698" w="906">
                  <a:moveTo>
                    <a:pt x="141" y="698"/>
                  </a:move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38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23" y="67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906" y="523"/>
                  </a:lnTo>
                  <a:lnTo>
                    <a:pt x="755" y="383"/>
                  </a:lnTo>
                  <a:lnTo>
                    <a:pt x="755" y="383"/>
                  </a:lnTo>
                  <a:lnTo>
                    <a:pt x="735" y="366"/>
                  </a:lnTo>
                  <a:lnTo>
                    <a:pt x="714" y="351"/>
                  </a:lnTo>
                  <a:lnTo>
                    <a:pt x="690" y="338"/>
                  </a:lnTo>
                  <a:lnTo>
                    <a:pt x="666" y="328"/>
                  </a:lnTo>
                  <a:lnTo>
                    <a:pt x="640" y="321"/>
                  </a:lnTo>
                  <a:lnTo>
                    <a:pt x="613" y="315"/>
                  </a:lnTo>
                  <a:lnTo>
                    <a:pt x="585" y="312"/>
                  </a:lnTo>
                  <a:lnTo>
                    <a:pt x="556" y="310"/>
                  </a:lnTo>
                  <a:lnTo>
                    <a:pt x="556" y="310"/>
                  </a:lnTo>
                  <a:lnTo>
                    <a:pt x="522" y="312"/>
                  </a:lnTo>
                  <a:lnTo>
                    <a:pt x="492" y="315"/>
                  </a:lnTo>
                  <a:lnTo>
                    <a:pt x="464" y="319"/>
                  </a:lnTo>
                  <a:lnTo>
                    <a:pt x="440" y="325"/>
                  </a:lnTo>
                  <a:lnTo>
                    <a:pt x="404" y="336"/>
                  </a:lnTo>
                  <a:lnTo>
                    <a:pt x="391" y="342"/>
                  </a:lnTo>
                  <a:lnTo>
                    <a:pt x="391" y="342"/>
                  </a:lnTo>
                  <a:lnTo>
                    <a:pt x="362" y="353"/>
                  </a:lnTo>
                  <a:lnTo>
                    <a:pt x="335" y="368"/>
                  </a:lnTo>
                  <a:lnTo>
                    <a:pt x="313" y="381"/>
                  </a:lnTo>
                  <a:lnTo>
                    <a:pt x="291" y="398"/>
                  </a:lnTo>
                  <a:lnTo>
                    <a:pt x="272" y="412"/>
                  </a:lnTo>
                  <a:lnTo>
                    <a:pt x="255" y="429"/>
                  </a:lnTo>
                  <a:lnTo>
                    <a:pt x="238" y="446"/>
                  </a:lnTo>
                  <a:lnTo>
                    <a:pt x="225" y="463"/>
                  </a:lnTo>
                  <a:lnTo>
                    <a:pt x="214" y="478"/>
                  </a:lnTo>
                  <a:lnTo>
                    <a:pt x="203" y="495"/>
                  </a:lnTo>
                  <a:lnTo>
                    <a:pt x="188" y="526"/>
                  </a:lnTo>
                  <a:lnTo>
                    <a:pt x="175" y="556"/>
                  </a:lnTo>
                  <a:lnTo>
                    <a:pt x="169" y="582"/>
                  </a:lnTo>
                  <a:lnTo>
                    <a:pt x="141" y="698"/>
                  </a:lnTo>
                  <a:close/>
                  <a:moveTo>
                    <a:pt x="87" y="383"/>
                  </a:moveTo>
                  <a:lnTo>
                    <a:pt x="125" y="467"/>
                  </a:lnTo>
                  <a:lnTo>
                    <a:pt x="125" y="467"/>
                  </a:lnTo>
                  <a:lnTo>
                    <a:pt x="141" y="439"/>
                  </a:lnTo>
                  <a:lnTo>
                    <a:pt x="160" y="412"/>
                  </a:lnTo>
                  <a:lnTo>
                    <a:pt x="182" y="384"/>
                  </a:lnTo>
                  <a:lnTo>
                    <a:pt x="209" y="358"/>
                  </a:lnTo>
                  <a:lnTo>
                    <a:pt x="238" y="332"/>
                  </a:lnTo>
                  <a:lnTo>
                    <a:pt x="274" y="308"/>
                  </a:lnTo>
                  <a:lnTo>
                    <a:pt x="315" y="286"/>
                  </a:lnTo>
                  <a:lnTo>
                    <a:pt x="335" y="274"/>
                  </a:lnTo>
                  <a:lnTo>
                    <a:pt x="360" y="265"/>
                  </a:lnTo>
                  <a:lnTo>
                    <a:pt x="360" y="265"/>
                  </a:lnTo>
                  <a:lnTo>
                    <a:pt x="376" y="258"/>
                  </a:lnTo>
                  <a:lnTo>
                    <a:pt x="418" y="246"/>
                  </a:lnTo>
                  <a:lnTo>
                    <a:pt x="447" y="239"/>
                  </a:lnTo>
                  <a:lnTo>
                    <a:pt x="479" y="233"/>
                  </a:lnTo>
                  <a:lnTo>
                    <a:pt x="516" y="230"/>
                  </a:lnTo>
                  <a:lnTo>
                    <a:pt x="556" y="228"/>
                  </a:lnTo>
                  <a:lnTo>
                    <a:pt x="556" y="228"/>
                  </a:lnTo>
                  <a:lnTo>
                    <a:pt x="591" y="230"/>
                  </a:lnTo>
                  <a:lnTo>
                    <a:pt x="627" y="233"/>
                  </a:lnTo>
                  <a:lnTo>
                    <a:pt x="660" y="239"/>
                  </a:lnTo>
                  <a:lnTo>
                    <a:pt x="692" y="250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613150" y="6427788"/>
              <a:ext cx="1203327" cy="2498725"/>
            </a:xfrm>
            <a:custGeom>
              <a:rect b="b" l="l" r="r" t="t"/>
              <a:pathLst>
                <a:path extrusionOk="0" h="3148" w="1515">
                  <a:moveTo>
                    <a:pt x="1304" y="1179"/>
                  </a:moveTo>
                  <a:lnTo>
                    <a:pt x="1304" y="1179"/>
                  </a:lnTo>
                  <a:lnTo>
                    <a:pt x="1317" y="1168"/>
                  </a:lnTo>
                  <a:lnTo>
                    <a:pt x="1352" y="1140"/>
                  </a:lnTo>
                  <a:lnTo>
                    <a:pt x="1373" y="1119"/>
                  </a:lnTo>
                  <a:lnTo>
                    <a:pt x="1397" y="1097"/>
                  </a:lnTo>
                  <a:lnTo>
                    <a:pt x="1421" y="1071"/>
                  </a:lnTo>
                  <a:lnTo>
                    <a:pt x="1444" y="1045"/>
                  </a:lnTo>
                  <a:lnTo>
                    <a:pt x="1466" y="1015"/>
                  </a:lnTo>
                  <a:lnTo>
                    <a:pt x="1485" y="985"/>
                  </a:lnTo>
                  <a:lnTo>
                    <a:pt x="1500" y="955"/>
                  </a:lnTo>
                  <a:lnTo>
                    <a:pt x="1505" y="940"/>
                  </a:lnTo>
                  <a:lnTo>
                    <a:pt x="1511" y="925"/>
                  </a:lnTo>
                  <a:lnTo>
                    <a:pt x="1513" y="910"/>
                  </a:lnTo>
                  <a:lnTo>
                    <a:pt x="1515" y="895"/>
                  </a:lnTo>
                  <a:lnTo>
                    <a:pt x="1515" y="880"/>
                  </a:lnTo>
                  <a:lnTo>
                    <a:pt x="1511" y="867"/>
                  </a:lnTo>
                  <a:lnTo>
                    <a:pt x="1507" y="852"/>
                  </a:lnTo>
                  <a:lnTo>
                    <a:pt x="1500" y="839"/>
                  </a:lnTo>
                  <a:lnTo>
                    <a:pt x="1490" y="826"/>
                  </a:lnTo>
                  <a:lnTo>
                    <a:pt x="1477" y="815"/>
                  </a:lnTo>
                  <a:lnTo>
                    <a:pt x="1477" y="815"/>
                  </a:lnTo>
                  <a:lnTo>
                    <a:pt x="1468" y="806"/>
                  </a:lnTo>
                  <a:lnTo>
                    <a:pt x="1457" y="800"/>
                  </a:lnTo>
                  <a:lnTo>
                    <a:pt x="1447" y="795"/>
                  </a:lnTo>
                  <a:lnTo>
                    <a:pt x="1436" y="791"/>
                  </a:lnTo>
                  <a:lnTo>
                    <a:pt x="1425" y="789"/>
                  </a:lnTo>
                  <a:lnTo>
                    <a:pt x="1414" y="787"/>
                  </a:lnTo>
                  <a:lnTo>
                    <a:pt x="1403" y="787"/>
                  </a:lnTo>
                  <a:lnTo>
                    <a:pt x="1392" y="789"/>
                  </a:lnTo>
                  <a:lnTo>
                    <a:pt x="1367" y="795"/>
                  </a:lnTo>
                  <a:lnTo>
                    <a:pt x="1341" y="804"/>
                  </a:lnTo>
                  <a:lnTo>
                    <a:pt x="1315" y="815"/>
                  </a:lnTo>
                  <a:lnTo>
                    <a:pt x="1289" y="830"/>
                  </a:lnTo>
                  <a:lnTo>
                    <a:pt x="1231" y="866"/>
                  </a:lnTo>
                  <a:lnTo>
                    <a:pt x="1168" y="903"/>
                  </a:lnTo>
                  <a:lnTo>
                    <a:pt x="1136" y="921"/>
                  </a:lnTo>
                  <a:lnTo>
                    <a:pt x="1102" y="940"/>
                  </a:lnTo>
                  <a:lnTo>
                    <a:pt x="1067" y="955"/>
                  </a:lnTo>
                  <a:lnTo>
                    <a:pt x="1030" y="970"/>
                  </a:lnTo>
                  <a:lnTo>
                    <a:pt x="1030" y="970"/>
                  </a:lnTo>
                  <a:lnTo>
                    <a:pt x="1050" y="951"/>
                  </a:lnTo>
                  <a:lnTo>
                    <a:pt x="1069" y="933"/>
                  </a:lnTo>
                  <a:lnTo>
                    <a:pt x="1087" y="912"/>
                  </a:lnTo>
                  <a:lnTo>
                    <a:pt x="1104" y="892"/>
                  </a:lnTo>
                  <a:lnTo>
                    <a:pt x="1121" y="871"/>
                  </a:lnTo>
                  <a:lnTo>
                    <a:pt x="1136" y="849"/>
                  </a:lnTo>
                  <a:lnTo>
                    <a:pt x="1149" y="824"/>
                  </a:lnTo>
                  <a:lnTo>
                    <a:pt x="1162" y="800"/>
                  </a:lnTo>
                  <a:lnTo>
                    <a:pt x="1173" y="776"/>
                  </a:lnTo>
                  <a:lnTo>
                    <a:pt x="1183" y="752"/>
                  </a:lnTo>
                  <a:lnTo>
                    <a:pt x="1192" y="726"/>
                  </a:lnTo>
                  <a:lnTo>
                    <a:pt x="1197" y="698"/>
                  </a:lnTo>
                  <a:lnTo>
                    <a:pt x="1203" y="671"/>
                  </a:lnTo>
                  <a:lnTo>
                    <a:pt x="1207" y="643"/>
                  </a:lnTo>
                  <a:lnTo>
                    <a:pt x="1211" y="615"/>
                  </a:lnTo>
                  <a:lnTo>
                    <a:pt x="1211" y="586"/>
                  </a:lnTo>
                  <a:lnTo>
                    <a:pt x="1211" y="586"/>
                  </a:lnTo>
                  <a:lnTo>
                    <a:pt x="1211" y="558"/>
                  </a:lnTo>
                  <a:lnTo>
                    <a:pt x="1207" y="528"/>
                  </a:lnTo>
                  <a:lnTo>
                    <a:pt x="1203" y="500"/>
                  </a:lnTo>
                  <a:lnTo>
                    <a:pt x="1197" y="472"/>
                  </a:lnTo>
                  <a:lnTo>
                    <a:pt x="1192" y="444"/>
                  </a:lnTo>
                  <a:lnTo>
                    <a:pt x="1183" y="418"/>
                  </a:lnTo>
                  <a:lnTo>
                    <a:pt x="1173" y="390"/>
                  </a:lnTo>
                  <a:lnTo>
                    <a:pt x="1162" y="364"/>
                  </a:lnTo>
                  <a:lnTo>
                    <a:pt x="1151" y="339"/>
                  </a:lnTo>
                  <a:lnTo>
                    <a:pt x="1138" y="313"/>
                  </a:lnTo>
                  <a:lnTo>
                    <a:pt x="1123" y="289"/>
                  </a:lnTo>
                  <a:lnTo>
                    <a:pt x="1108" y="265"/>
                  </a:lnTo>
                  <a:lnTo>
                    <a:pt x="1091" y="242"/>
                  </a:lnTo>
                  <a:lnTo>
                    <a:pt x="1072" y="220"/>
                  </a:lnTo>
                  <a:lnTo>
                    <a:pt x="1054" y="197"/>
                  </a:lnTo>
                  <a:lnTo>
                    <a:pt x="1035" y="177"/>
                  </a:lnTo>
                  <a:lnTo>
                    <a:pt x="1015" y="156"/>
                  </a:lnTo>
                  <a:lnTo>
                    <a:pt x="992" y="138"/>
                  </a:lnTo>
                  <a:lnTo>
                    <a:pt x="970" y="121"/>
                  </a:lnTo>
                  <a:lnTo>
                    <a:pt x="947" y="104"/>
                  </a:lnTo>
                  <a:lnTo>
                    <a:pt x="923" y="87"/>
                  </a:lnTo>
                  <a:lnTo>
                    <a:pt x="899" y="74"/>
                  </a:lnTo>
                  <a:lnTo>
                    <a:pt x="873" y="59"/>
                  </a:lnTo>
                  <a:lnTo>
                    <a:pt x="849" y="48"/>
                  </a:lnTo>
                  <a:lnTo>
                    <a:pt x="822" y="37"/>
                  </a:lnTo>
                  <a:lnTo>
                    <a:pt x="794" y="28"/>
                  </a:lnTo>
                  <a:lnTo>
                    <a:pt x="768" y="18"/>
                  </a:lnTo>
                  <a:lnTo>
                    <a:pt x="740" y="13"/>
                  </a:lnTo>
                  <a:lnTo>
                    <a:pt x="712" y="7"/>
                  </a:lnTo>
                  <a:lnTo>
                    <a:pt x="684" y="3"/>
                  </a:lnTo>
                  <a:lnTo>
                    <a:pt x="656" y="0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598" y="0"/>
                  </a:lnTo>
                  <a:lnTo>
                    <a:pt x="570" y="1"/>
                  </a:lnTo>
                  <a:lnTo>
                    <a:pt x="543" y="5"/>
                  </a:lnTo>
                  <a:lnTo>
                    <a:pt x="515" y="11"/>
                  </a:lnTo>
                  <a:lnTo>
                    <a:pt x="488" y="16"/>
                  </a:lnTo>
                  <a:lnTo>
                    <a:pt x="460" y="24"/>
                  </a:lnTo>
                  <a:lnTo>
                    <a:pt x="434" y="33"/>
                  </a:lnTo>
                  <a:lnTo>
                    <a:pt x="410" y="43"/>
                  </a:lnTo>
                  <a:lnTo>
                    <a:pt x="386" y="54"/>
                  </a:lnTo>
                  <a:lnTo>
                    <a:pt x="362" y="67"/>
                  </a:lnTo>
                  <a:lnTo>
                    <a:pt x="337" y="80"/>
                  </a:lnTo>
                  <a:lnTo>
                    <a:pt x="315" y="95"/>
                  </a:lnTo>
                  <a:lnTo>
                    <a:pt x="292" y="110"/>
                  </a:lnTo>
                  <a:lnTo>
                    <a:pt x="272" y="127"/>
                  </a:lnTo>
                  <a:lnTo>
                    <a:pt x="251" y="145"/>
                  </a:lnTo>
                  <a:lnTo>
                    <a:pt x="233" y="162"/>
                  </a:lnTo>
                  <a:lnTo>
                    <a:pt x="214" y="182"/>
                  </a:lnTo>
                  <a:lnTo>
                    <a:pt x="197" y="203"/>
                  </a:lnTo>
                  <a:lnTo>
                    <a:pt x="181" y="224"/>
                  </a:lnTo>
                  <a:lnTo>
                    <a:pt x="164" y="246"/>
                  </a:lnTo>
                  <a:lnTo>
                    <a:pt x="151" y="268"/>
                  </a:lnTo>
                  <a:lnTo>
                    <a:pt x="136" y="291"/>
                  </a:lnTo>
                  <a:lnTo>
                    <a:pt x="125" y="315"/>
                  </a:lnTo>
                  <a:lnTo>
                    <a:pt x="113" y="339"/>
                  </a:lnTo>
                  <a:lnTo>
                    <a:pt x="104" y="365"/>
                  </a:lnTo>
                  <a:lnTo>
                    <a:pt x="95" y="391"/>
                  </a:lnTo>
                  <a:lnTo>
                    <a:pt x="87" y="418"/>
                  </a:lnTo>
                  <a:lnTo>
                    <a:pt x="80" y="444"/>
                  </a:lnTo>
                  <a:lnTo>
                    <a:pt x="76" y="472"/>
                  </a:lnTo>
                  <a:lnTo>
                    <a:pt x="72" y="500"/>
                  </a:lnTo>
                  <a:lnTo>
                    <a:pt x="70" y="528"/>
                  </a:lnTo>
                  <a:lnTo>
                    <a:pt x="69" y="558"/>
                  </a:lnTo>
                  <a:lnTo>
                    <a:pt x="69" y="558"/>
                  </a:lnTo>
                  <a:lnTo>
                    <a:pt x="70" y="599"/>
                  </a:lnTo>
                  <a:lnTo>
                    <a:pt x="76" y="640"/>
                  </a:lnTo>
                  <a:lnTo>
                    <a:pt x="83" y="681"/>
                  </a:lnTo>
                  <a:lnTo>
                    <a:pt x="93" y="720"/>
                  </a:lnTo>
                  <a:lnTo>
                    <a:pt x="106" y="757"/>
                  </a:lnTo>
                  <a:lnTo>
                    <a:pt x="123" y="795"/>
                  </a:lnTo>
                  <a:lnTo>
                    <a:pt x="139" y="830"/>
                  </a:lnTo>
                  <a:lnTo>
                    <a:pt x="160" y="864"/>
                  </a:lnTo>
                  <a:lnTo>
                    <a:pt x="184" y="895"/>
                  </a:lnTo>
                  <a:lnTo>
                    <a:pt x="209" y="925"/>
                  </a:lnTo>
                  <a:lnTo>
                    <a:pt x="235" y="953"/>
                  </a:lnTo>
                  <a:lnTo>
                    <a:pt x="264" y="981"/>
                  </a:lnTo>
                  <a:lnTo>
                    <a:pt x="294" y="1005"/>
                  </a:lnTo>
                  <a:lnTo>
                    <a:pt x="328" y="1028"/>
                  </a:lnTo>
                  <a:lnTo>
                    <a:pt x="362" y="1048"/>
                  </a:lnTo>
                  <a:lnTo>
                    <a:pt x="397" y="1065"/>
                  </a:lnTo>
                  <a:lnTo>
                    <a:pt x="397" y="1065"/>
                  </a:lnTo>
                  <a:lnTo>
                    <a:pt x="369" y="1084"/>
                  </a:lnTo>
                  <a:lnTo>
                    <a:pt x="337" y="1106"/>
                  </a:lnTo>
                  <a:lnTo>
                    <a:pt x="304" y="1132"/>
                  </a:lnTo>
                  <a:lnTo>
                    <a:pt x="268" y="1164"/>
                  </a:lnTo>
                  <a:lnTo>
                    <a:pt x="233" y="1200"/>
                  </a:lnTo>
                  <a:lnTo>
                    <a:pt x="199" y="1239"/>
                  </a:lnTo>
                  <a:lnTo>
                    <a:pt x="164" y="1284"/>
                  </a:lnTo>
                  <a:lnTo>
                    <a:pt x="147" y="1308"/>
                  </a:lnTo>
                  <a:lnTo>
                    <a:pt x="130" y="1334"/>
                  </a:lnTo>
                  <a:lnTo>
                    <a:pt x="115" y="1362"/>
                  </a:lnTo>
                  <a:lnTo>
                    <a:pt x="100" y="1390"/>
                  </a:lnTo>
                  <a:lnTo>
                    <a:pt x="85" y="1420"/>
                  </a:lnTo>
                  <a:lnTo>
                    <a:pt x="72" y="1451"/>
                  </a:lnTo>
                  <a:lnTo>
                    <a:pt x="59" y="1483"/>
                  </a:lnTo>
                  <a:lnTo>
                    <a:pt x="48" y="1517"/>
                  </a:lnTo>
                  <a:lnTo>
                    <a:pt x="37" y="1554"/>
                  </a:lnTo>
                  <a:lnTo>
                    <a:pt x="28" y="1590"/>
                  </a:lnTo>
                  <a:lnTo>
                    <a:pt x="20" y="1629"/>
                  </a:lnTo>
                  <a:lnTo>
                    <a:pt x="13" y="1670"/>
                  </a:lnTo>
                  <a:lnTo>
                    <a:pt x="7" y="1711"/>
                  </a:lnTo>
                  <a:lnTo>
                    <a:pt x="3" y="1754"/>
                  </a:lnTo>
                  <a:lnTo>
                    <a:pt x="1" y="1799"/>
                  </a:lnTo>
                  <a:lnTo>
                    <a:pt x="0" y="1845"/>
                  </a:lnTo>
                  <a:lnTo>
                    <a:pt x="1" y="1894"/>
                  </a:lnTo>
                  <a:lnTo>
                    <a:pt x="3" y="1944"/>
                  </a:lnTo>
                  <a:lnTo>
                    <a:pt x="3" y="1944"/>
                  </a:lnTo>
                  <a:lnTo>
                    <a:pt x="5" y="1965"/>
                  </a:lnTo>
                  <a:lnTo>
                    <a:pt x="11" y="2021"/>
                  </a:lnTo>
                  <a:lnTo>
                    <a:pt x="18" y="2064"/>
                  </a:lnTo>
                  <a:lnTo>
                    <a:pt x="26" y="2116"/>
                  </a:lnTo>
                  <a:lnTo>
                    <a:pt x="37" y="2176"/>
                  </a:lnTo>
                  <a:lnTo>
                    <a:pt x="52" y="2246"/>
                  </a:lnTo>
                  <a:lnTo>
                    <a:pt x="70" y="2325"/>
                  </a:lnTo>
                  <a:lnTo>
                    <a:pt x="93" y="2413"/>
                  </a:lnTo>
                  <a:lnTo>
                    <a:pt x="121" y="2510"/>
                  </a:lnTo>
                  <a:lnTo>
                    <a:pt x="153" y="2614"/>
                  </a:lnTo>
                  <a:lnTo>
                    <a:pt x="192" y="2728"/>
                  </a:lnTo>
                  <a:lnTo>
                    <a:pt x="235" y="2851"/>
                  </a:lnTo>
                  <a:lnTo>
                    <a:pt x="285" y="2982"/>
                  </a:lnTo>
                  <a:lnTo>
                    <a:pt x="343" y="3120"/>
                  </a:lnTo>
                  <a:lnTo>
                    <a:pt x="343" y="3120"/>
                  </a:lnTo>
                  <a:lnTo>
                    <a:pt x="343" y="3122"/>
                  </a:lnTo>
                  <a:lnTo>
                    <a:pt x="350" y="3129"/>
                  </a:lnTo>
                  <a:lnTo>
                    <a:pt x="356" y="3133"/>
                  </a:lnTo>
                  <a:lnTo>
                    <a:pt x="365" y="3137"/>
                  </a:lnTo>
                  <a:lnTo>
                    <a:pt x="376" y="3140"/>
                  </a:lnTo>
                  <a:lnTo>
                    <a:pt x="393" y="3144"/>
                  </a:lnTo>
                  <a:lnTo>
                    <a:pt x="412" y="3146"/>
                  </a:lnTo>
                  <a:lnTo>
                    <a:pt x="436" y="3148"/>
                  </a:lnTo>
                  <a:lnTo>
                    <a:pt x="464" y="3148"/>
                  </a:lnTo>
                  <a:lnTo>
                    <a:pt x="500" y="3146"/>
                  </a:lnTo>
                  <a:lnTo>
                    <a:pt x="539" y="3142"/>
                  </a:lnTo>
                  <a:lnTo>
                    <a:pt x="584" y="3139"/>
                  </a:lnTo>
                  <a:lnTo>
                    <a:pt x="638" y="3131"/>
                  </a:lnTo>
                  <a:lnTo>
                    <a:pt x="697" y="3120"/>
                  </a:lnTo>
                  <a:lnTo>
                    <a:pt x="697" y="3120"/>
                  </a:lnTo>
                  <a:lnTo>
                    <a:pt x="727" y="3114"/>
                  </a:lnTo>
                  <a:lnTo>
                    <a:pt x="755" y="3107"/>
                  </a:lnTo>
                  <a:lnTo>
                    <a:pt x="779" y="3099"/>
                  </a:lnTo>
                  <a:lnTo>
                    <a:pt x="802" y="3090"/>
                  </a:lnTo>
                  <a:lnTo>
                    <a:pt x="822" y="3083"/>
                  </a:lnTo>
                  <a:lnTo>
                    <a:pt x="841" y="3073"/>
                  </a:lnTo>
                  <a:lnTo>
                    <a:pt x="856" y="3064"/>
                  </a:lnTo>
                  <a:lnTo>
                    <a:pt x="871" y="3053"/>
                  </a:lnTo>
                  <a:lnTo>
                    <a:pt x="882" y="3043"/>
                  </a:lnTo>
                  <a:lnTo>
                    <a:pt x="893" y="3032"/>
                  </a:lnTo>
                  <a:lnTo>
                    <a:pt x="901" y="3021"/>
                  </a:lnTo>
                  <a:lnTo>
                    <a:pt x="908" y="3010"/>
                  </a:lnTo>
                  <a:lnTo>
                    <a:pt x="914" y="2999"/>
                  </a:lnTo>
                  <a:lnTo>
                    <a:pt x="918" y="2985"/>
                  </a:lnTo>
                  <a:lnTo>
                    <a:pt x="919" y="2974"/>
                  </a:lnTo>
                  <a:lnTo>
                    <a:pt x="919" y="2963"/>
                  </a:lnTo>
                  <a:lnTo>
                    <a:pt x="919" y="2950"/>
                  </a:lnTo>
                  <a:lnTo>
                    <a:pt x="919" y="2939"/>
                  </a:lnTo>
                  <a:lnTo>
                    <a:pt x="914" y="2916"/>
                  </a:lnTo>
                  <a:lnTo>
                    <a:pt x="905" y="2894"/>
                  </a:lnTo>
                  <a:lnTo>
                    <a:pt x="893" y="2872"/>
                  </a:lnTo>
                  <a:lnTo>
                    <a:pt x="882" y="2853"/>
                  </a:lnTo>
                  <a:lnTo>
                    <a:pt x="867" y="2834"/>
                  </a:lnTo>
                  <a:lnTo>
                    <a:pt x="854" y="2819"/>
                  </a:lnTo>
                  <a:lnTo>
                    <a:pt x="841" y="2804"/>
                  </a:lnTo>
                  <a:lnTo>
                    <a:pt x="841" y="2804"/>
                  </a:lnTo>
                  <a:lnTo>
                    <a:pt x="828" y="2795"/>
                  </a:lnTo>
                  <a:lnTo>
                    <a:pt x="813" y="2784"/>
                  </a:lnTo>
                  <a:lnTo>
                    <a:pt x="798" y="2776"/>
                  </a:lnTo>
                  <a:lnTo>
                    <a:pt x="783" y="2769"/>
                  </a:lnTo>
                  <a:lnTo>
                    <a:pt x="766" y="2763"/>
                  </a:lnTo>
                  <a:lnTo>
                    <a:pt x="750" y="2760"/>
                  </a:lnTo>
                  <a:lnTo>
                    <a:pt x="716" y="2752"/>
                  </a:lnTo>
                  <a:lnTo>
                    <a:pt x="682" y="2750"/>
                  </a:lnTo>
                  <a:lnTo>
                    <a:pt x="651" y="2752"/>
                  </a:lnTo>
                  <a:lnTo>
                    <a:pt x="623" y="2756"/>
                  </a:lnTo>
                  <a:lnTo>
                    <a:pt x="597" y="2762"/>
                  </a:lnTo>
                  <a:lnTo>
                    <a:pt x="597" y="2762"/>
                  </a:lnTo>
                  <a:lnTo>
                    <a:pt x="610" y="2750"/>
                  </a:lnTo>
                  <a:lnTo>
                    <a:pt x="641" y="2717"/>
                  </a:lnTo>
                  <a:lnTo>
                    <a:pt x="684" y="2666"/>
                  </a:lnTo>
                  <a:lnTo>
                    <a:pt x="710" y="2637"/>
                  </a:lnTo>
                  <a:lnTo>
                    <a:pt x="735" y="2605"/>
                  </a:lnTo>
                  <a:lnTo>
                    <a:pt x="759" y="2571"/>
                  </a:lnTo>
                  <a:lnTo>
                    <a:pt x="781" y="2536"/>
                  </a:lnTo>
                  <a:lnTo>
                    <a:pt x="804" y="2500"/>
                  </a:lnTo>
                  <a:lnTo>
                    <a:pt x="821" y="2465"/>
                  </a:lnTo>
                  <a:lnTo>
                    <a:pt x="835" y="2429"/>
                  </a:lnTo>
                  <a:lnTo>
                    <a:pt x="841" y="2413"/>
                  </a:lnTo>
                  <a:lnTo>
                    <a:pt x="845" y="2396"/>
                  </a:lnTo>
                  <a:lnTo>
                    <a:pt x="847" y="2379"/>
                  </a:lnTo>
                  <a:lnTo>
                    <a:pt x="849" y="2364"/>
                  </a:lnTo>
                  <a:lnTo>
                    <a:pt x="847" y="2349"/>
                  </a:lnTo>
                  <a:lnTo>
                    <a:pt x="845" y="2334"/>
                  </a:lnTo>
                  <a:lnTo>
                    <a:pt x="845" y="2334"/>
                  </a:lnTo>
                  <a:lnTo>
                    <a:pt x="837" y="2304"/>
                  </a:lnTo>
                  <a:lnTo>
                    <a:pt x="830" y="2276"/>
                  </a:lnTo>
                  <a:lnTo>
                    <a:pt x="807" y="2220"/>
                  </a:lnTo>
                  <a:lnTo>
                    <a:pt x="783" y="2163"/>
                  </a:lnTo>
                  <a:lnTo>
                    <a:pt x="755" y="2107"/>
                  </a:lnTo>
                  <a:lnTo>
                    <a:pt x="725" y="2052"/>
                  </a:lnTo>
                  <a:lnTo>
                    <a:pt x="694" y="1996"/>
                  </a:lnTo>
                  <a:lnTo>
                    <a:pt x="630" y="1890"/>
                  </a:lnTo>
                  <a:lnTo>
                    <a:pt x="630" y="1890"/>
                  </a:lnTo>
                  <a:lnTo>
                    <a:pt x="636" y="1847"/>
                  </a:lnTo>
                  <a:lnTo>
                    <a:pt x="645" y="1799"/>
                  </a:lnTo>
                  <a:lnTo>
                    <a:pt x="658" y="1735"/>
                  </a:lnTo>
                  <a:lnTo>
                    <a:pt x="679" y="1660"/>
                  </a:lnTo>
                  <a:lnTo>
                    <a:pt x="690" y="1621"/>
                  </a:lnTo>
                  <a:lnTo>
                    <a:pt x="705" y="1578"/>
                  </a:lnTo>
                  <a:lnTo>
                    <a:pt x="722" y="1535"/>
                  </a:lnTo>
                  <a:lnTo>
                    <a:pt x="740" y="1493"/>
                  </a:lnTo>
                  <a:lnTo>
                    <a:pt x="761" y="1448"/>
                  </a:lnTo>
                  <a:lnTo>
                    <a:pt x="785" y="1405"/>
                  </a:lnTo>
                  <a:lnTo>
                    <a:pt x="785" y="1405"/>
                  </a:lnTo>
                  <a:lnTo>
                    <a:pt x="841" y="1388"/>
                  </a:lnTo>
                  <a:lnTo>
                    <a:pt x="903" y="1369"/>
                  </a:lnTo>
                  <a:lnTo>
                    <a:pt x="977" y="1343"/>
                  </a:lnTo>
                  <a:lnTo>
                    <a:pt x="1061" y="1310"/>
                  </a:lnTo>
                  <a:lnTo>
                    <a:pt x="1104" y="1291"/>
                  </a:lnTo>
                  <a:lnTo>
                    <a:pt x="1147" y="1272"/>
                  </a:lnTo>
                  <a:lnTo>
                    <a:pt x="1190" y="1250"/>
                  </a:lnTo>
                  <a:lnTo>
                    <a:pt x="1231" y="1228"/>
                  </a:lnTo>
                  <a:lnTo>
                    <a:pt x="1268" y="1203"/>
                  </a:lnTo>
                  <a:lnTo>
                    <a:pt x="1304" y="1179"/>
                  </a:lnTo>
                  <a:lnTo>
                    <a:pt x="1304" y="1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133850" y="7373938"/>
              <a:ext cx="596900" cy="238125"/>
            </a:xfrm>
            <a:custGeom>
              <a:rect b="b" l="l" r="r" t="t"/>
              <a:pathLst>
                <a:path extrusionOk="0" h="301" w="752">
                  <a:moveTo>
                    <a:pt x="0" y="241"/>
                  </a:moveTo>
                  <a:lnTo>
                    <a:pt x="0" y="241"/>
                  </a:lnTo>
                  <a:lnTo>
                    <a:pt x="15" y="246"/>
                  </a:lnTo>
                  <a:lnTo>
                    <a:pt x="62" y="258"/>
                  </a:lnTo>
                  <a:lnTo>
                    <a:pt x="135" y="273"/>
                  </a:lnTo>
                  <a:lnTo>
                    <a:pt x="180" y="280"/>
                  </a:lnTo>
                  <a:lnTo>
                    <a:pt x="230" y="287"/>
                  </a:lnTo>
                  <a:lnTo>
                    <a:pt x="284" y="295"/>
                  </a:lnTo>
                  <a:lnTo>
                    <a:pt x="342" y="299"/>
                  </a:lnTo>
                  <a:lnTo>
                    <a:pt x="405" y="301"/>
                  </a:lnTo>
                  <a:lnTo>
                    <a:pt x="471" y="301"/>
                  </a:lnTo>
                  <a:lnTo>
                    <a:pt x="538" y="299"/>
                  </a:lnTo>
                  <a:lnTo>
                    <a:pt x="609" y="293"/>
                  </a:lnTo>
                  <a:lnTo>
                    <a:pt x="680" y="282"/>
                  </a:lnTo>
                  <a:lnTo>
                    <a:pt x="752" y="267"/>
                  </a:lnTo>
                  <a:lnTo>
                    <a:pt x="633" y="0"/>
                  </a:lnTo>
                  <a:lnTo>
                    <a:pt x="633" y="0"/>
                  </a:lnTo>
                  <a:lnTo>
                    <a:pt x="622" y="6"/>
                  </a:lnTo>
                  <a:lnTo>
                    <a:pt x="588" y="26"/>
                  </a:lnTo>
                  <a:lnTo>
                    <a:pt x="536" y="54"/>
                  </a:lnTo>
                  <a:lnTo>
                    <a:pt x="463" y="90"/>
                  </a:lnTo>
                  <a:lnTo>
                    <a:pt x="420" y="110"/>
                  </a:lnTo>
                  <a:lnTo>
                    <a:pt x="372" y="129"/>
                  </a:lnTo>
                  <a:lnTo>
                    <a:pt x="320" y="149"/>
                  </a:lnTo>
                  <a:lnTo>
                    <a:pt x="264" y="170"/>
                  </a:lnTo>
                  <a:lnTo>
                    <a:pt x="204" y="189"/>
                  </a:lnTo>
                  <a:lnTo>
                    <a:pt x="139" y="207"/>
                  </a:lnTo>
                  <a:lnTo>
                    <a:pt x="71" y="226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667250" y="7388225"/>
              <a:ext cx="1588" cy="9525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519613" y="6711950"/>
              <a:ext cx="627063" cy="476250"/>
            </a:xfrm>
            <a:custGeom>
              <a:rect b="b" l="l" r="r" t="t"/>
              <a:pathLst>
                <a:path extrusionOk="0" h="601" w="790">
                  <a:moveTo>
                    <a:pt x="306" y="437"/>
                  </a:moveTo>
                  <a:lnTo>
                    <a:pt x="306" y="437"/>
                  </a:lnTo>
                  <a:lnTo>
                    <a:pt x="325" y="446"/>
                  </a:lnTo>
                  <a:lnTo>
                    <a:pt x="340" y="459"/>
                  </a:lnTo>
                  <a:lnTo>
                    <a:pt x="353" y="472"/>
                  </a:lnTo>
                  <a:lnTo>
                    <a:pt x="362" y="487"/>
                  </a:lnTo>
                  <a:lnTo>
                    <a:pt x="368" y="504"/>
                  </a:lnTo>
                  <a:lnTo>
                    <a:pt x="374" y="521"/>
                  </a:lnTo>
                  <a:lnTo>
                    <a:pt x="374" y="539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68" y="569"/>
                  </a:lnTo>
                  <a:lnTo>
                    <a:pt x="368" y="569"/>
                  </a:lnTo>
                  <a:lnTo>
                    <a:pt x="400" y="556"/>
                  </a:lnTo>
                  <a:lnTo>
                    <a:pt x="433" y="543"/>
                  </a:lnTo>
                  <a:lnTo>
                    <a:pt x="465" y="532"/>
                  </a:lnTo>
                  <a:lnTo>
                    <a:pt x="499" y="524"/>
                  </a:lnTo>
                  <a:lnTo>
                    <a:pt x="532" y="517"/>
                  </a:lnTo>
                  <a:lnTo>
                    <a:pt x="566" y="515"/>
                  </a:lnTo>
                  <a:lnTo>
                    <a:pt x="598" y="515"/>
                  </a:lnTo>
                  <a:lnTo>
                    <a:pt x="627" y="517"/>
                  </a:lnTo>
                  <a:lnTo>
                    <a:pt x="627" y="517"/>
                  </a:lnTo>
                  <a:lnTo>
                    <a:pt x="655" y="524"/>
                  </a:lnTo>
                  <a:lnTo>
                    <a:pt x="682" y="530"/>
                  </a:lnTo>
                  <a:lnTo>
                    <a:pt x="706" y="539"/>
                  </a:lnTo>
                  <a:lnTo>
                    <a:pt x="728" y="549"/>
                  </a:lnTo>
                  <a:lnTo>
                    <a:pt x="747" y="560"/>
                  </a:lnTo>
                  <a:lnTo>
                    <a:pt x="764" y="573"/>
                  </a:lnTo>
                  <a:lnTo>
                    <a:pt x="779" y="586"/>
                  </a:lnTo>
                  <a:lnTo>
                    <a:pt x="790" y="601"/>
                  </a:lnTo>
                  <a:lnTo>
                    <a:pt x="579" y="138"/>
                  </a:lnTo>
                  <a:lnTo>
                    <a:pt x="579" y="138"/>
                  </a:lnTo>
                  <a:lnTo>
                    <a:pt x="566" y="112"/>
                  </a:lnTo>
                  <a:lnTo>
                    <a:pt x="549" y="88"/>
                  </a:lnTo>
                  <a:lnTo>
                    <a:pt x="530" y="65"/>
                  </a:lnTo>
                  <a:lnTo>
                    <a:pt x="508" y="47"/>
                  </a:lnTo>
                  <a:lnTo>
                    <a:pt x="508" y="47"/>
                  </a:lnTo>
                  <a:lnTo>
                    <a:pt x="486" y="32"/>
                  </a:lnTo>
                  <a:lnTo>
                    <a:pt x="463" y="19"/>
                  </a:lnTo>
                  <a:lnTo>
                    <a:pt x="441" y="11"/>
                  </a:lnTo>
                  <a:lnTo>
                    <a:pt x="417" y="6"/>
                  </a:lnTo>
                  <a:lnTo>
                    <a:pt x="394" y="2"/>
                  </a:lnTo>
                  <a:lnTo>
                    <a:pt x="372" y="0"/>
                  </a:lnTo>
                  <a:lnTo>
                    <a:pt x="348" y="2"/>
                  </a:lnTo>
                  <a:lnTo>
                    <a:pt x="325" y="6"/>
                  </a:lnTo>
                  <a:lnTo>
                    <a:pt x="303" y="9"/>
                  </a:lnTo>
                  <a:lnTo>
                    <a:pt x="280" y="15"/>
                  </a:lnTo>
                  <a:lnTo>
                    <a:pt x="237" y="30"/>
                  </a:lnTo>
                  <a:lnTo>
                    <a:pt x="198" y="47"/>
                  </a:lnTo>
                  <a:lnTo>
                    <a:pt x="163" y="63"/>
                  </a:lnTo>
                  <a:lnTo>
                    <a:pt x="107" y="88"/>
                  </a:lnTo>
                  <a:lnTo>
                    <a:pt x="107" y="88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4" y="164"/>
                  </a:lnTo>
                  <a:lnTo>
                    <a:pt x="68" y="215"/>
                  </a:lnTo>
                  <a:lnTo>
                    <a:pt x="68" y="263"/>
                  </a:lnTo>
                  <a:lnTo>
                    <a:pt x="66" y="285"/>
                  </a:lnTo>
                  <a:lnTo>
                    <a:pt x="64" y="310"/>
                  </a:lnTo>
                  <a:lnTo>
                    <a:pt x="60" y="332"/>
                  </a:lnTo>
                  <a:lnTo>
                    <a:pt x="55" y="354"/>
                  </a:lnTo>
                  <a:lnTo>
                    <a:pt x="49" y="375"/>
                  </a:lnTo>
                  <a:lnTo>
                    <a:pt x="42" y="397"/>
                  </a:lnTo>
                  <a:lnTo>
                    <a:pt x="32" y="418"/>
                  </a:lnTo>
                  <a:lnTo>
                    <a:pt x="23" y="438"/>
                  </a:lnTo>
                  <a:lnTo>
                    <a:pt x="0" y="480"/>
                  </a:lnTo>
                  <a:lnTo>
                    <a:pt x="28" y="545"/>
                  </a:lnTo>
                  <a:lnTo>
                    <a:pt x="137" y="480"/>
                  </a:lnTo>
                  <a:lnTo>
                    <a:pt x="137" y="480"/>
                  </a:lnTo>
                  <a:lnTo>
                    <a:pt x="153" y="468"/>
                  </a:lnTo>
                  <a:lnTo>
                    <a:pt x="174" y="457"/>
                  </a:lnTo>
                  <a:lnTo>
                    <a:pt x="198" y="446"/>
                  </a:lnTo>
                  <a:lnTo>
                    <a:pt x="224" y="437"/>
                  </a:lnTo>
                  <a:lnTo>
                    <a:pt x="239" y="433"/>
                  </a:lnTo>
                  <a:lnTo>
                    <a:pt x="252" y="431"/>
                  </a:lnTo>
                  <a:lnTo>
                    <a:pt x="267" y="429"/>
                  </a:lnTo>
                  <a:lnTo>
                    <a:pt x="280" y="429"/>
                  </a:lnTo>
                  <a:lnTo>
                    <a:pt x="293" y="433"/>
                  </a:lnTo>
                  <a:lnTo>
                    <a:pt x="306" y="437"/>
                  </a:lnTo>
                  <a:lnTo>
                    <a:pt x="306" y="437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483100" y="6678613"/>
              <a:ext cx="693737" cy="547688"/>
            </a:xfrm>
            <a:custGeom>
              <a:rect b="b" l="l" r="r" t="t"/>
              <a:pathLst>
                <a:path extrusionOk="0" h="688" w="875">
                  <a:moveTo>
                    <a:pt x="347" y="688"/>
                  </a:moveTo>
                  <a:lnTo>
                    <a:pt x="375" y="597"/>
                  </a:lnTo>
                  <a:lnTo>
                    <a:pt x="375" y="597"/>
                  </a:lnTo>
                  <a:lnTo>
                    <a:pt x="377" y="593"/>
                  </a:lnTo>
                  <a:lnTo>
                    <a:pt x="377" y="591"/>
                  </a:lnTo>
                  <a:lnTo>
                    <a:pt x="377" y="591"/>
                  </a:lnTo>
                  <a:lnTo>
                    <a:pt x="379" y="578"/>
                  </a:lnTo>
                  <a:lnTo>
                    <a:pt x="379" y="567"/>
                  </a:lnTo>
                  <a:lnTo>
                    <a:pt x="375" y="556"/>
                  </a:lnTo>
                  <a:lnTo>
                    <a:pt x="371" y="547"/>
                  </a:lnTo>
                  <a:lnTo>
                    <a:pt x="366" y="537"/>
                  </a:lnTo>
                  <a:lnTo>
                    <a:pt x="356" y="528"/>
                  </a:lnTo>
                  <a:lnTo>
                    <a:pt x="347" y="521"/>
                  </a:lnTo>
                  <a:lnTo>
                    <a:pt x="334" y="515"/>
                  </a:lnTo>
                  <a:lnTo>
                    <a:pt x="334" y="515"/>
                  </a:lnTo>
                  <a:lnTo>
                    <a:pt x="326" y="513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00" y="513"/>
                  </a:lnTo>
                  <a:lnTo>
                    <a:pt x="285" y="517"/>
                  </a:lnTo>
                  <a:lnTo>
                    <a:pt x="269" y="522"/>
                  </a:lnTo>
                  <a:lnTo>
                    <a:pt x="252" y="528"/>
                  </a:lnTo>
                  <a:lnTo>
                    <a:pt x="224" y="543"/>
                  </a:lnTo>
                  <a:lnTo>
                    <a:pt x="205" y="554"/>
                  </a:lnTo>
                  <a:lnTo>
                    <a:pt x="205" y="556"/>
                  </a:lnTo>
                  <a:lnTo>
                    <a:pt x="54" y="647"/>
                  </a:lnTo>
                  <a:lnTo>
                    <a:pt x="0" y="517"/>
                  </a:lnTo>
                  <a:lnTo>
                    <a:pt x="11" y="498"/>
                  </a:lnTo>
                  <a:lnTo>
                    <a:pt x="11" y="498"/>
                  </a:lnTo>
                  <a:lnTo>
                    <a:pt x="32" y="461"/>
                  </a:lnTo>
                  <a:lnTo>
                    <a:pt x="48" y="423"/>
                  </a:lnTo>
                  <a:lnTo>
                    <a:pt x="61" y="382"/>
                  </a:lnTo>
                  <a:lnTo>
                    <a:pt x="69" y="341"/>
                  </a:lnTo>
                  <a:lnTo>
                    <a:pt x="73" y="300"/>
                  </a:lnTo>
                  <a:lnTo>
                    <a:pt x="73" y="256"/>
                  </a:lnTo>
                  <a:lnTo>
                    <a:pt x="69" y="209"/>
                  </a:lnTo>
                  <a:lnTo>
                    <a:pt x="61" y="162"/>
                  </a:lnTo>
                  <a:lnTo>
                    <a:pt x="54" y="130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136" y="91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241" y="45"/>
                  </a:lnTo>
                  <a:lnTo>
                    <a:pt x="267" y="33"/>
                  </a:lnTo>
                  <a:lnTo>
                    <a:pt x="295" y="22"/>
                  </a:lnTo>
                  <a:lnTo>
                    <a:pt x="325" y="15"/>
                  </a:lnTo>
                  <a:lnTo>
                    <a:pt x="354" y="7"/>
                  </a:lnTo>
                  <a:lnTo>
                    <a:pt x="386" y="2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40" y="2"/>
                  </a:lnTo>
                  <a:lnTo>
                    <a:pt x="463" y="4"/>
                  </a:lnTo>
                  <a:lnTo>
                    <a:pt x="483" y="7"/>
                  </a:lnTo>
                  <a:lnTo>
                    <a:pt x="504" y="15"/>
                  </a:lnTo>
                  <a:lnTo>
                    <a:pt x="524" y="22"/>
                  </a:lnTo>
                  <a:lnTo>
                    <a:pt x="543" y="32"/>
                  </a:lnTo>
                  <a:lnTo>
                    <a:pt x="561" y="43"/>
                  </a:lnTo>
                  <a:lnTo>
                    <a:pt x="580" y="54"/>
                  </a:lnTo>
                  <a:lnTo>
                    <a:pt x="580" y="54"/>
                  </a:lnTo>
                  <a:lnTo>
                    <a:pt x="604" y="76"/>
                  </a:lnTo>
                  <a:lnTo>
                    <a:pt x="627" y="102"/>
                  </a:lnTo>
                  <a:lnTo>
                    <a:pt x="647" y="130"/>
                  </a:lnTo>
                  <a:lnTo>
                    <a:pt x="662" y="162"/>
                  </a:lnTo>
                  <a:lnTo>
                    <a:pt x="875" y="625"/>
                  </a:lnTo>
                  <a:lnTo>
                    <a:pt x="802" y="666"/>
                  </a:lnTo>
                  <a:lnTo>
                    <a:pt x="802" y="666"/>
                  </a:lnTo>
                  <a:lnTo>
                    <a:pt x="793" y="655"/>
                  </a:lnTo>
                  <a:lnTo>
                    <a:pt x="782" y="644"/>
                  </a:lnTo>
                  <a:lnTo>
                    <a:pt x="767" y="634"/>
                  </a:lnTo>
                  <a:lnTo>
                    <a:pt x="752" y="625"/>
                  </a:lnTo>
                  <a:lnTo>
                    <a:pt x="733" y="618"/>
                  </a:lnTo>
                  <a:lnTo>
                    <a:pt x="713" y="610"/>
                  </a:lnTo>
                  <a:lnTo>
                    <a:pt x="690" y="604"/>
                  </a:lnTo>
                  <a:lnTo>
                    <a:pt x="666" y="599"/>
                  </a:lnTo>
                  <a:lnTo>
                    <a:pt x="666" y="599"/>
                  </a:lnTo>
                  <a:lnTo>
                    <a:pt x="642" y="597"/>
                  </a:lnTo>
                  <a:lnTo>
                    <a:pt x="616" y="597"/>
                  </a:lnTo>
                  <a:lnTo>
                    <a:pt x="588" y="599"/>
                  </a:lnTo>
                  <a:lnTo>
                    <a:pt x="558" y="604"/>
                  </a:lnTo>
                  <a:lnTo>
                    <a:pt x="528" y="612"/>
                  </a:lnTo>
                  <a:lnTo>
                    <a:pt x="496" y="621"/>
                  </a:lnTo>
                  <a:lnTo>
                    <a:pt x="464" y="632"/>
                  </a:lnTo>
                  <a:lnTo>
                    <a:pt x="433" y="647"/>
                  </a:lnTo>
                  <a:lnTo>
                    <a:pt x="347" y="688"/>
                  </a:lnTo>
                  <a:close/>
                  <a:moveTo>
                    <a:pt x="317" y="429"/>
                  </a:moveTo>
                  <a:lnTo>
                    <a:pt x="317" y="429"/>
                  </a:lnTo>
                  <a:lnTo>
                    <a:pt x="330" y="429"/>
                  </a:lnTo>
                  <a:lnTo>
                    <a:pt x="345" y="431"/>
                  </a:lnTo>
                  <a:lnTo>
                    <a:pt x="358" y="435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88" y="450"/>
                  </a:lnTo>
                  <a:lnTo>
                    <a:pt x="403" y="461"/>
                  </a:lnTo>
                  <a:lnTo>
                    <a:pt x="416" y="472"/>
                  </a:lnTo>
                  <a:lnTo>
                    <a:pt x="429" y="485"/>
                  </a:lnTo>
                  <a:lnTo>
                    <a:pt x="438" y="500"/>
                  </a:lnTo>
                  <a:lnTo>
                    <a:pt x="448" y="515"/>
                  </a:lnTo>
                  <a:lnTo>
                    <a:pt x="453" y="530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89" y="537"/>
                  </a:lnTo>
                  <a:lnTo>
                    <a:pt x="519" y="528"/>
                  </a:lnTo>
                  <a:lnTo>
                    <a:pt x="548" y="522"/>
                  </a:lnTo>
                  <a:lnTo>
                    <a:pt x="576" y="517"/>
                  </a:lnTo>
                  <a:lnTo>
                    <a:pt x="604" y="515"/>
                  </a:lnTo>
                  <a:lnTo>
                    <a:pt x="631" y="513"/>
                  </a:lnTo>
                  <a:lnTo>
                    <a:pt x="657" y="515"/>
                  </a:lnTo>
                  <a:lnTo>
                    <a:pt x="679" y="519"/>
                  </a:lnTo>
                  <a:lnTo>
                    <a:pt x="679" y="519"/>
                  </a:lnTo>
                  <a:lnTo>
                    <a:pt x="713" y="524"/>
                  </a:lnTo>
                  <a:lnTo>
                    <a:pt x="741" y="532"/>
                  </a:lnTo>
                  <a:lnTo>
                    <a:pt x="588" y="196"/>
                  </a:lnTo>
                  <a:lnTo>
                    <a:pt x="588" y="196"/>
                  </a:lnTo>
                  <a:lnTo>
                    <a:pt x="576" y="173"/>
                  </a:lnTo>
                  <a:lnTo>
                    <a:pt x="563" y="153"/>
                  </a:lnTo>
                  <a:lnTo>
                    <a:pt x="547" y="136"/>
                  </a:lnTo>
                  <a:lnTo>
                    <a:pt x="530" y="119"/>
                  </a:lnTo>
                  <a:lnTo>
                    <a:pt x="530" y="119"/>
                  </a:lnTo>
                  <a:lnTo>
                    <a:pt x="517" y="112"/>
                  </a:lnTo>
                  <a:lnTo>
                    <a:pt x="504" y="104"/>
                  </a:lnTo>
                  <a:lnTo>
                    <a:pt x="491" y="97"/>
                  </a:lnTo>
                  <a:lnTo>
                    <a:pt x="478" y="91"/>
                  </a:lnTo>
                  <a:lnTo>
                    <a:pt x="464" y="88"/>
                  </a:lnTo>
                  <a:lnTo>
                    <a:pt x="450" y="86"/>
                  </a:lnTo>
                  <a:lnTo>
                    <a:pt x="435" y="84"/>
                  </a:lnTo>
                  <a:lnTo>
                    <a:pt x="420" y="84"/>
                  </a:lnTo>
                  <a:lnTo>
                    <a:pt x="420" y="84"/>
                  </a:lnTo>
                  <a:lnTo>
                    <a:pt x="394" y="84"/>
                  </a:lnTo>
                  <a:lnTo>
                    <a:pt x="367" y="88"/>
                  </a:lnTo>
                  <a:lnTo>
                    <a:pt x="343" y="95"/>
                  </a:lnTo>
                  <a:lnTo>
                    <a:pt x="317" y="102"/>
                  </a:lnTo>
                  <a:lnTo>
                    <a:pt x="270" y="121"/>
                  </a:lnTo>
                  <a:lnTo>
                    <a:pt x="226" y="142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47" y="177"/>
                  </a:lnTo>
                  <a:lnTo>
                    <a:pt x="147" y="177"/>
                  </a:lnTo>
                  <a:lnTo>
                    <a:pt x="155" y="226"/>
                  </a:lnTo>
                  <a:lnTo>
                    <a:pt x="157" y="272"/>
                  </a:lnTo>
                  <a:lnTo>
                    <a:pt x="155" y="317"/>
                  </a:lnTo>
                  <a:lnTo>
                    <a:pt x="149" y="360"/>
                  </a:lnTo>
                  <a:lnTo>
                    <a:pt x="142" y="403"/>
                  </a:lnTo>
                  <a:lnTo>
                    <a:pt x="129" y="444"/>
                  </a:lnTo>
                  <a:lnTo>
                    <a:pt x="112" y="483"/>
                  </a:lnTo>
                  <a:lnTo>
                    <a:pt x="91" y="524"/>
                  </a:lnTo>
                  <a:lnTo>
                    <a:pt x="93" y="526"/>
                  </a:lnTo>
                  <a:lnTo>
                    <a:pt x="160" y="485"/>
                  </a:lnTo>
                  <a:lnTo>
                    <a:pt x="160" y="485"/>
                  </a:lnTo>
                  <a:lnTo>
                    <a:pt x="181" y="472"/>
                  </a:lnTo>
                  <a:lnTo>
                    <a:pt x="198" y="465"/>
                  </a:lnTo>
                  <a:lnTo>
                    <a:pt x="216" y="453"/>
                  </a:lnTo>
                  <a:lnTo>
                    <a:pt x="241" y="444"/>
                  </a:lnTo>
                  <a:lnTo>
                    <a:pt x="265" y="437"/>
                  </a:lnTo>
                  <a:lnTo>
                    <a:pt x="291" y="431"/>
                  </a:lnTo>
                  <a:lnTo>
                    <a:pt x="317" y="429"/>
                  </a:lnTo>
                  <a:lnTo>
                    <a:pt x="317" y="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606925" y="7086600"/>
              <a:ext cx="992188" cy="1277938"/>
            </a:xfrm>
            <a:custGeom>
              <a:rect b="b" l="l" r="r" t="t"/>
              <a:pathLst>
                <a:path extrusionOk="0" h="1611" w="1250">
                  <a:moveTo>
                    <a:pt x="589" y="1611"/>
                  </a:moveTo>
                  <a:lnTo>
                    <a:pt x="589" y="1611"/>
                  </a:lnTo>
                  <a:lnTo>
                    <a:pt x="580" y="1611"/>
                  </a:lnTo>
                  <a:lnTo>
                    <a:pt x="571" y="1607"/>
                  </a:lnTo>
                  <a:lnTo>
                    <a:pt x="563" y="1601"/>
                  </a:lnTo>
                  <a:lnTo>
                    <a:pt x="556" y="1594"/>
                  </a:lnTo>
                  <a:lnTo>
                    <a:pt x="556" y="1594"/>
                  </a:lnTo>
                  <a:lnTo>
                    <a:pt x="541" y="1570"/>
                  </a:lnTo>
                  <a:lnTo>
                    <a:pt x="528" y="1547"/>
                  </a:lnTo>
                  <a:lnTo>
                    <a:pt x="11" y="414"/>
                  </a:lnTo>
                  <a:lnTo>
                    <a:pt x="11" y="414"/>
                  </a:ln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1" y="349"/>
                  </a:lnTo>
                  <a:lnTo>
                    <a:pt x="5" y="340"/>
                  </a:lnTo>
                  <a:lnTo>
                    <a:pt x="11" y="330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18" y="84"/>
                  </a:lnTo>
                  <a:lnTo>
                    <a:pt x="222" y="77"/>
                  </a:lnTo>
                  <a:lnTo>
                    <a:pt x="227" y="69"/>
                  </a:lnTo>
                  <a:lnTo>
                    <a:pt x="233" y="64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1227" y="1230"/>
                  </a:lnTo>
                  <a:lnTo>
                    <a:pt x="1227" y="1230"/>
                  </a:lnTo>
                  <a:lnTo>
                    <a:pt x="1239" y="1256"/>
                  </a:lnTo>
                  <a:lnTo>
                    <a:pt x="1248" y="1282"/>
                  </a:lnTo>
                  <a:lnTo>
                    <a:pt x="1248" y="1282"/>
                  </a:lnTo>
                  <a:lnTo>
                    <a:pt x="1250" y="1290"/>
                  </a:lnTo>
                  <a:lnTo>
                    <a:pt x="1250" y="1297"/>
                  </a:lnTo>
                  <a:lnTo>
                    <a:pt x="1250" y="1297"/>
                  </a:lnTo>
                  <a:lnTo>
                    <a:pt x="1250" y="1306"/>
                  </a:lnTo>
                  <a:lnTo>
                    <a:pt x="1248" y="1314"/>
                  </a:lnTo>
                  <a:lnTo>
                    <a:pt x="1244" y="1321"/>
                  </a:lnTo>
                  <a:lnTo>
                    <a:pt x="1239" y="1327"/>
                  </a:lnTo>
                  <a:lnTo>
                    <a:pt x="1233" y="1331"/>
                  </a:lnTo>
                  <a:lnTo>
                    <a:pt x="1225" y="1336"/>
                  </a:lnTo>
                  <a:lnTo>
                    <a:pt x="1218" y="1338"/>
                  </a:lnTo>
                  <a:lnTo>
                    <a:pt x="1209" y="1338"/>
                  </a:lnTo>
                  <a:lnTo>
                    <a:pt x="1209" y="1338"/>
                  </a:lnTo>
                  <a:lnTo>
                    <a:pt x="1201" y="1338"/>
                  </a:lnTo>
                  <a:lnTo>
                    <a:pt x="1192" y="1334"/>
                  </a:lnTo>
                  <a:lnTo>
                    <a:pt x="1183" y="1331"/>
                  </a:lnTo>
                  <a:lnTo>
                    <a:pt x="1177" y="1323"/>
                  </a:lnTo>
                  <a:lnTo>
                    <a:pt x="1177" y="1323"/>
                  </a:lnTo>
                  <a:lnTo>
                    <a:pt x="1170" y="1316"/>
                  </a:lnTo>
                  <a:lnTo>
                    <a:pt x="1162" y="1310"/>
                  </a:lnTo>
                  <a:lnTo>
                    <a:pt x="1149" y="1305"/>
                  </a:lnTo>
                  <a:lnTo>
                    <a:pt x="1136" y="1299"/>
                  </a:lnTo>
                  <a:lnTo>
                    <a:pt x="1136" y="1299"/>
                  </a:lnTo>
                  <a:lnTo>
                    <a:pt x="1106" y="1288"/>
                  </a:lnTo>
                  <a:lnTo>
                    <a:pt x="1078" y="1280"/>
                  </a:lnTo>
                  <a:lnTo>
                    <a:pt x="1048" y="1275"/>
                  </a:lnTo>
                  <a:lnTo>
                    <a:pt x="1017" y="1273"/>
                  </a:lnTo>
                  <a:lnTo>
                    <a:pt x="1017" y="1273"/>
                  </a:lnTo>
                  <a:lnTo>
                    <a:pt x="998" y="1273"/>
                  </a:lnTo>
                  <a:lnTo>
                    <a:pt x="979" y="1275"/>
                  </a:lnTo>
                  <a:lnTo>
                    <a:pt x="938" y="1282"/>
                  </a:lnTo>
                  <a:lnTo>
                    <a:pt x="895" y="1295"/>
                  </a:lnTo>
                  <a:lnTo>
                    <a:pt x="849" y="1314"/>
                  </a:lnTo>
                  <a:lnTo>
                    <a:pt x="849" y="1314"/>
                  </a:lnTo>
                  <a:lnTo>
                    <a:pt x="806" y="1334"/>
                  </a:lnTo>
                  <a:lnTo>
                    <a:pt x="768" y="1357"/>
                  </a:lnTo>
                  <a:lnTo>
                    <a:pt x="733" y="1383"/>
                  </a:lnTo>
                  <a:lnTo>
                    <a:pt x="718" y="1396"/>
                  </a:lnTo>
                  <a:lnTo>
                    <a:pt x="703" y="1409"/>
                  </a:lnTo>
                  <a:lnTo>
                    <a:pt x="690" y="1424"/>
                  </a:lnTo>
                  <a:lnTo>
                    <a:pt x="677" y="1439"/>
                  </a:lnTo>
                  <a:lnTo>
                    <a:pt x="666" y="1456"/>
                  </a:lnTo>
                  <a:lnTo>
                    <a:pt x="656" y="1471"/>
                  </a:lnTo>
                  <a:lnTo>
                    <a:pt x="649" y="1487"/>
                  </a:lnTo>
                  <a:lnTo>
                    <a:pt x="641" y="1504"/>
                  </a:lnTo>
                  <a:lnTo>
                    <a:pt x="636" y="1521"/>
                  </a:lnTo>
                  <a:lnTo>
                    <a:pt x="630" y="1538"/>
                  </a:lnTo>
                  <a:lnTo>
                    <a:pt x="630" y="1538"/>
                  </a:lnTo>
                  <a:lnTo>
                    <a:pt x="628" y="1553"/>
                  </a:lnTo>
                  <a:lnTo>
                    <a:pt x="630" y="1562"/>
                  </a:lnTo>
                  <a:lnTo>
                    <a:pt x="630" y="1562"/>
                  </a:lnTo>
                  <a:lnTo>
                    <a:pt x="630" y="1570"/>
                  </a:lnTo>
                  <a:lnTo>
                    <a:pt x="630" y="1577"/>
                  </a:lnTo>
                  <a:lnTo>
                    <a:pt x="628" y="1583"/>
                  </a:lnTo>
                  <a:lnTo>
                    <a:pt x="627" y="1590"/>
                  </a:lnTo>
                  <a:lnTo>
                    <a:pt x="623" y="1596"/>
                  </a:lnTo>
                  <a:lnTo>
                    <a:pt x="617" y="1599"/>
                  </a:lnTo>
                  <a:lnTo>
                    <a:pt x="612" y="1605"/>
                  </a:lnTo>
                  <a:lnTo>
                    <a:pt x="606" y="1609"/>
                  </a:lnTo>
                  <a:lnTo>
                    <a:pt x="606" y="1609"/>
                  </a:lnTo>
                  <a:lnTo>
                    <a:pt x="597" y="1611"/>
                  </a:lnTo>
                  <a:lnTo>
                    <a:pt x="589" y="1611"/>
                  </a:lnTo>
                  <a:lnTo>
                    <a:pt x="589" y="1611"/>
                  </a:lnTo>
                  <a:close/>
                  <a:moveTo>
                    <a:pt x="87" y="383"/>
                  </a:moveTo>
                  <a:lnTo>
                    <a:pt x="574" y="1448"/>
                  </a:lnTo>
                  <a:lnTo>
                    <a:pt x="574" y="1448"/>
                  </a:lnTo>
                  <a:lnTo>
                    <a:pt x="593" y="1416"/>
                  </a:lnTo>
                  <a:lnTo>
                    <a:pt x="613" y="1385"/>
                  </a:lnTo>
                  <a:lnTo>
                    <a:pt x="640" y="1357"/>
                  </a:lnTo>
                  <a:lnTo>
                    <a:pt x="668" y="1329"/>
                  </a:lnTo>
                  <a:lnTo>
                    <a:pt x="699" y="1303"/>
                  </a:lnTo>
                  <a:lnTo>
                    <a:pt x="737" y="1278"/>
                  </a:lnTo>
                  <a:lnTo>
                    <a:pt x="774" y="1256"/>
                  </a:lnTo>
                  <a:lnTo>
                    <a:pt x="817" y="1237"/>
                  </a:lnTo>
                  <a:lnTo>
                    <a:pt x="817" y="1237"/>
                  </a:lnTo>
                  <a:lnTo>
                    <a:pt x="871" y="1217"/>
                  </a:lnTo>
                  <a:lnTo>
                    <a:pt x="897" y="1209"/>
                  </a:lnTo>
                  <a:lnTo>
                    <a:pt x="923" y="1202"/>
                  </a:lnTo>
                  <a:lnTo>
                    <a:pt x="947" y="1196"/>
                  </a:lnTo>
                  <a:lnTo>
                    <a:pt x="970" y="1193"/>
                  </a:lnTo>
                  <a:lnTo>
                    <a:pt x="994" y="1191"/>
                  </a:lnTo>
                  <a:lnTo>
                    <a:pt x="1017" y="1191"/>
                  </a:lnTo>
                  <a:lnTo>
                    <a:pt x="1017" y="1191"/>
                  </a:lnTo>
                  <a:lnTo>
                    <a:pt x="1046" y="1191"/>
                  </a:lnTo>
                  <a:lnTo>
                    <a:pt x="1076" y="1196"/>
                  </a:lnTo>
                  <a:lnTo>
                    <a:pt x="1102" y="1202"/>
                  </a:lnTo>
                  <a:lnTo>
                    <a:pt x="1128" y="1209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5073650" y="8064500"/>
              <a:ext cx="511175" cy="482600"/>
            </a:xfrm>
            <a:custGeom>
              <a:rect b="b" l="l" r="r" t="t"/>
              <a:pathLst>
                <a:path extrusionOk="0" h="608" w="644">
                  <a:moveTo>
                    <a:pt x="644" y="420"/>
                  </a:moveTo>
                  <a:lnTo>
                    <a:pt x="644" y="140"/>
                  </a:lnTo>
                  <a:lnTo>
                    <a:pt x="644" y="140"/>
                  </a:lnTo>
                  <a:lnTo>
                    <a:pt x="642" y="117"/>
                  </a:lnTo>
                  <a:lnTo>
                    <a:pt x="637" y="97"/>
                  </a:lnTo>
                  <a:lnTo>
                    <a:pt x="631" y="80"/>
                  </a:lnTo>
                  <a:lnTo>
                    <a:pt x="622" y="65"/>
                  </a:lnTo>
                  <a:lnTo>
                    <a:pt x="622" y="65"/>
                  </a:lnTo>
                  <a:lnTo>
                    <a:pt x="610" y="54"/>
                  </a:lnTo>
                  <a:lnTo>
                    <a:pt x="597" y="45"/>
                  </a:lnTo>
                  <a:lnTo>
                    <a:pt x="583" y="35"/>
                  </a:lnTo>
                  <a:lnTo>
                    <a:pt x="562" y="28"/>
                  </a:lnTo>
                  <a:lnTo>
                    <a:pt x="562" y="28"/>
                  </a:lnTo>
                  <a:lnTo>
                    <a:pt x="534" y="18"/>
                  </a:lnTo>
                  <a:lnTo>
                    <a:pt x="504" y="9"/>
                  </a:lnTo>
                  <a:lnTo>
                    <a:pt x="471" y="2"/>
                  </a:lnTo>
                  <a:lnTo>
                    <a:pt x="435" y="0"/>
                  </a:lnTo>
                  <a:lnTo>
                    <a:pt x="416" y="0"/>
                  </a:lnTo>
                  <a:lnTo>
                    <a:pt x="396" y="2"/>
                  </a:lnTo>
                  <a:lnTo>
                    <a:pt x="375" y="3"/>
                  </a:lnTo>
                  <a:lnTo>
                    <a:pt x="353" y="9"/>
                  </a:lnTo>
                  <a:lnTo>
                    <a:pt x="329" y="15"/>
                  </a:lnTo>
                  <a:lnTo>
                    <a:pt x="303" y="22"/>
                  </a:lnTo>
                  <a:lnTo>
                    <a:pt x="275" y="31"/>
                  </a:lnTo>
                  <a:lnTo>
                    <a:pt x="247" y="43"/>
                  </a:lnTo>
                  <a:lnTo>
                    <a:pt x="247" y="43"/>
                  </a:lnTo>
                  <a:lnTo>
                    <a:pt x="221" y="56"/>
                  </a:lnTo>
                  <a:lnTo>
                    <a:pt x="194" y="67"/>
                  </a:lnTo>
                  <a:lnTo>
                    <a:pt x="172" y="82"/>
                  </a:lnTo>
                  <a:lnTo>
                    <a:pt x="150" y="95"/>
                  </a:lnTo>
                  <a:lnTo>
                    <a:pt x="129" y="110"/>
                  </a:lnTo>
                  <a:lnTo>
                    <a:pt x="110" y="125"/>
                  </a:lnTo>
                  <a:lnTo>
                    <a:pt x="94" y="140"/>
                  </a:lnTo>
                  <a:lnTo>
                    <a:pt x="79" y="156"/>
                  </a:lnTo>
                  <a:lnTo>
                    <a:pt x="64" y="173"/>
                  </a:lnTo>
                  <a:lnTo>
                    <a:pt x="51" y="190"/>
                  </a:lnTo>
                  <a:lnTo>
                    <a:pt x="40" y="207"/>
                  </a:lnTo>
                  <a:lnTo>
                    <a:pt x="30" y="226"/>
                  </a:lnTo>
                  <a:lnTo>
                    <a:pt x="21" y="242"/>
                  </a:lnTo>
                  <a:lnTo>
                    <a:pt x="13" y="261"/>
                  </a:lnTo>
                  <a:lnTo>
                    <a:pt x="8" y="280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0" y="319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4" y="347"/>
                  </a:lnTo>
                  <a:lnTo>
                    <a:pt x="8" y="354"/>
                  </a:lnTo>
                  <a:lnTo>
                    <a:pt x="17" y="371"/>
                  </a:lnTo>
                  <a:lnTo>
                    <a:pt x="32" y="386"/>
                  </a:lnTo>
                  <a:lnTo>
                    <a:pt x="49" y="403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73" y="584"/>
                  </a:lnTo>
                  <a:lnTo>
                    <a:pt x="288" y="561"/>
                  </a:lnTo>
                  <a:lnTo>
                    <a:pt x="304" y="539"/>
                  </a:lnTo>
                  <a:lnTo>
                    <a:pt x="325" y="520"/>
                  </a:lnTo>
                  <a:lnTo>
                    <a:pt x="346" y="504"/>
                  </a:lnTo>
                  <a:lnTo>
                    <a:pt x="370" y="487"/>
                  </a:lnTo>
                  <a:lnTo>
                    <a:pt x="394" y="472"/>
                  </a:lnTo>
                  <a:lnTo>
                    <a:pt x="420" y="461"/>
                  </a:lnTo>
                  <a:lnTo>
                    <a:pt x="448" y="449"/>
                  </a:lnTo>
                  <a:lnTo>
                    <a:pt x="476" y="440"/>
                  </a:lnTo>
                  <a:lnTo>
                    <a:pt x="504" y="433"/>
                  </a:lnTo>
                  <a:lnTo>
                    <a:pt x="534" y="427"/>
                  </a:lnTo>
                  <a:lnTo>
                    <a:pt x="562" y="421"/>
                  </a:lnTo>
                  <a:lnTo>
                    <a:pt x="590" y="420"/>
                  </a:lnTo>
                  <a:lnTo>
                    <a:pt x="618" y="420"/>
                  </a:lnTo>
                  <a:lnTo>
                    <a:pt x="644" y="420"/>
                  </a:lnTo>
                  <a:lnTo>
                    <a:pt x="644" y="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041900" y="8031163"/>
              <a:ext cx="576263" cy="549274"/>
            </a:xfrm>
            <a:custGeom>
              <a:rect b="b" l="l" r="r" t="t"/>
              <a:pathLst>
                <a:path extrusionOk="0" h="690" w="726">
                  <a:moveTo>
                    <a:pt x="301" y="690"/>
                  </a:moveTo>
                  <a:lnTo>
                    <a:pt x="301" y="690"/>
                  </a:lnTo>
                  <a:lnTo>
                    <a:pt x="293" y="690"/>
                  </a:lnTo>
                  <a:lnTo>
                    <a:pt x="286" y="688"/>
                  </a:lnTo>
                  <a:lnTo>
                    <a:pt x="278" y="685"/>
                  </a:lnTo>
                  <a:lnTo>
                    <a:pt x="273" y="679"/>
                  </a:lnTo>
                  <a:lnTo>
                    <a:pt x="60" y="474"/>
                  </a:lnTo>
                  <a:lnTo>
                    <a:pt x="60" y="474"/>
                  </a:lnTo>
                  <a:lnTo>
                    <a:pt x="41" y="455"/>
                  </a:lnTo>
                  <a:lnTo>
                    <a:pt x="25" y="434"/>
                  </a:lnTo>
                  <a:lnTo>
                    <a:pt x="17" y="423"/>
                  </a:lnTo>
                  <a:lnTo>
                    <a:pt x="11" y="412"/>
                  </a:lnTo>
                  <a:lnTo>
                    <a:pt x="6" y="401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0" y="373"/>
                  </a:lnTo>
                  <a:lnTo>
                    <a:pt x="0" y="360"/>
                  </a:lnTo>
                  <a:lnTo>
                    <a:pt x="2" y="345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10" y="308"/>
                  </a:lnTo>
                  <a:lnTo>
                    <a:pt x="17" y="285"/>
                  </a:lnTo>
                  <a:lnTo>
                    <a:pt x="26" y="265"/>
                  </a:lnTo>
                  <a:lnTo>
                    <a:pt x="36" y="242"/>
                  </a:lnTo>
                  <a:lnTo>
                    <a:pt x="49" y="222"/>
                  </a:lnTo>
                  <a:lnTo>
                    <a:pt x="62" y="203"/>
                  </a:lnTo>
                  <a:lnTo>
                    <a:pt x="77" y="184"/>
                  </a:lnTo>
                  <a:lnTo>
                    <a:pt x="92" y="166"/>
                  </a:lnTo>
                  <a:lnTo>
                    <a:pt x="110" y="149"/>
                  </a:lnTo>
                  <a:lnTo>
                    <a:pt x="129" y="130"/>
                  </a:lnTo>
                  <a:lnTo>
                    <a:pt x="150" y="115"/>
                  </a:lnTo>
                  <a:lnTo>
                    <a:pt x="172" y="100"/>
                  </a:lnTo>
                  <a:lnTo>
                    <a:pt x="194" y="86"/>
                  </a:lnTo>
                  <a:lnTo>
                    <a:pt x="219" y="71"/>
                  </a:lnTo>
                  <a:lnTo>
                    <a:pt x="245" y="58"/>
                  </a:lnTo>
                  <a:lnTo>
                    <a:pt x="271" y="46"/>
                  </a:lnTo>
                  <a:lnTo>
                    <a:pt x="271" y="46"/>
                  </a:lnTo>
                  <a:lnTo>
                    <a:pt x="325" y="26"/>
                  </a:lnTo>
                  <a:lnTo>
                    <a:pt x="351" y="18"/>
                  </a:lnTo>
                  <a:lnTo>
                    <a:pt x="377" y="11"/>
                  </a:lnTo>
                  <a:lnTo>
                    <a:pt x="401" y="5"/>
                  </a:lnTo>
                  <a:lnTo>
                    <a:pt x="424" y="2"/>
                  </a:lnTo>
                  <a:lnTo>
                    <a:pt x="448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91" y="0"/>
                  </a:lnTo>
                  <a:lnTo>
                    <a:pt x="512" y="2"/>
                  </a:lnTo>
                  <a:lnTo>
                    <a:pt x="549" y="9"/>
                  </a:lnTo>
                  <a:lnTo>
                    <a:pt x="584" y="18"/>
                  </a:lnTo>
                  <a:lnTo>
                    <a:pt x="618" y="30"/>
                  </a:lnTo>
                  <a:lnTo>
                    <a:pt x="618" y="30"/>
                  </a:lnTo>
                  <a:lnTo>
                    <a:pt x="644" y="41"/>
                  </a:lnTo>
                  <a:lnTo>
                    <a:pt x="665" y="52"/>
                  </a:lnTo>
                  <a:lnTo>
                    <a:pt x="681" y="65"/>
                  </a:lnTo>
                  <a:lnTo>
                    <a:pt x="696" y="82"/>
                  </a:lnTo>
                  <a:lnTo>
                    <a:pt x="696" y="82"/>
                  </a:lnTo>
                  <a:lnTo>
                    <a:pt x="704" y="93"/>
                  </a:lnTo>
                  <a:lnTo>
                    <a:pt x="709" y="104"/>
                  </a:lnTo>
                  <a:lnTo>
                    <a:pt x="715" y="117"/>
                  </a:lnTo>
                  <a:lnTo>
                    <a:pt x="719" y="128"/>
                  </a:lnTo>
                  <a:lnTo>
                    <a:pt x="724" y="153"/>
                  </a:lnTo>
                  <a:lnTo>
                    <a:pt x="726" y="177"/>
                  </a:lnTo>
                  <a:lnTo>
                    <a:pt x="726" y="177"/>
                  </a:lnTo>
                  <a:lnTo>
                    <a:pt x="726" y="181"/>
                  </a:lnTo>
                  <a:lnTo>
                    <a:pt x="726" y="457"/>
                  </a:lnTo>
                  <a:lnTo>
                    <a:pt x="726" y="457"/>
                  </a:lnTo>
                  <a:lnTo>
                    <a:pt x="726" y="461"/>
                  </a:lnTo>
                  <a:lnTo>
                    <a:pt x="726" y="461"/>
                  </a:lnTo>
                  <a:lnTo>
                    <a:pt x="726" y="468"/>
                  </a:lnTo>
                  <a:lnTo>
                    <a:pt x="724" y="477"/>
                  </a:lnTo>
                  <a:lnTo>
                    <a:pt x="721" y="483"/>
                  </a:lnTo>
                  <a:lnTo>
                    <a:pt x="715" y="490"/>
                  </a:lnTo>
                  <a:lnTo>
                    <a:pt x="709" y="494"/>
                  </a:lnTo>
                  <a:lnTo>
                    <a:pt x="702" y="498"/>
                  </a:lnTo>
                  <a:lnTo>
                    <a:pt x="694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3" y="502"/>
                  </a:lnTo>
                  <a:lnTo>
                    <a:pt x="683" y="502"/>
                  </a:lnTo>
                  <a:lnTo>
                    <a:pt x="659" y="502"/>
                  </a:lnTo>
                  <a:lnTo>
                    <a:pt x="659" y="502"/>
                  </a:lnTo>
                  <a:lnTo>
                    <a:pt x="635" y="502"/>
                  </a:lnTo>
                  <a:lnTo>
                    <a:pt x="612" y="504"/>
                  </a:lnTo>
                  <a:lnTo>
                    <a:pt x="586" y="507"/>
                  </a:lnTo>
                  <a:lnTo>
                    <a:pt x="562" y="511"/>
                  </a:lnTo>
                  <a:lnTo>
                    <a:pt x="538" y="517"/>
                  </a:lnTo>
                  <a:lnTo>
                    <a:pt x="515" y="524"/>
                  </a:lnTo>
                  <a:lnTo>
                    <a:pt x="491" y="533"/>
                  </a:lnTo>
                  <a:lnTo>
                    <a:pt x="469" y="543"/>
                  </a:lnTo>
                  <a:lnTo>
                    <a:pt x="448" y="554"/>
                  </a:lnTo>
                  <a:lnTo>
                    <a:pt x="428" y="565"/>
                  </a:lnTo>
                  <a:lnTo>
                    <a:pt x="409" y="580"/>
                  </a:lnTo>
                  <a:lnTo>
                    <a:pt x="390" y="595"/>
                  </a:lnTo>
                  <a:lnTo>
                    <a:pt x="375" y="610"/>
                  </a:lnTo>
                  <a:lnTo>
                    <a:pt x="360" y="627"/>
                  </a:lnTo>
                  <a:lnTo>
                    <a:pt x="349" y="645"/>
                  </a:lnTo>
                  <a:lnTo>
                    <a:pt x="340" y="666"/>
                  </a:lnTo>
                  <a:lnTo>
                    <a:pt x="340" y="666"/>
                  </a:lnTo>
                  <a:lnTo>
                    <a:pt x="334" y="673"/>
                  </a:lnTo>
                  <a:lnTo>
                    <a:pt x="329" y="681"/>
                  </a:lnTo>
                  <a:lnTo>
                    <a:pt x="319" y="686"/>
                  </a:lnTo>
                  <a:lnTo>
                    <a:pt x="310" y="690"/>
                  </a:lnTo>
                  <a:lnTo>
                    <a:pt x="310" y="690"/>
                  </a:lnTo>
                  <a:lnTo>
                    <a:pt x="301" y="690"/>
                  </a:lnTo>
                  <a:lnTo>
                    <a:pt x="301" y="690"/>
                  </a:lnTo>
                  <a:close/>
                  <a:moveTo>
                    <a:pt x="471" y="82"/>
                  </a:moveTo>
                  <a:lnTo>
                    <a:pt x="471" y="82"/>
                  </a:lnTo>
                  <a:lnTo>
                    <a:pt x="452" y="82"/>
                  </a:lnTo>
                  <a:lnTo>
                    <a:pt x="433" y="84"/>
                  </a:lnTo>
                  <a:lnTo>
                    <a:pt x="392" y="91"/>
                  </a:lnTo>
                  <a:lnTo>
                    <a:pt x="349" y="104"/>
                  </a:lnTo>
                  <a:lnTo>
                    <a:pt x="303" y="123"/>
                  </a:lnTo>
                  <a:lnTo>
                    <a:pt x="303" y="123"/>
                  </a:lnTo>
                  <a:lnTo>
                    <a:pt x="260" y="143"/>
                  </a:lnTo>
                  <a:lnTo>
                    <a:pt x="222" y="166"/>
                  </a:lnTo>
                  <a:lnTo>
                    <a:pt x="187" y="192"/>
                  </a:lnTo>
                  <a:lnTo>
                    <a:pt x="172" y="205"/>
                  </a:lnTo>
                  <a:lnTo>
                    <a:pt x="157" y="218"/>
                  </a:lnTo>
                  <a:lnTo>
                    <a:pt x="144" y="233"/>
                  </a:lnTo>
                  <a:lnTo>
                    <a:pt x="131" y="248"/>
                  </a:lnTo>
                  <a:lnTo>
                    <a:pt x="120" y="265"/>
                  </a:lnTo>
                  <a:lnTo>
                    <a:pt x="110" y="280"/>
                  </a:lnTo>
                  <a:lnTo>
                    <a:pt x="103" y="296"/>
                  </a:lnTo>
                  <a:lnTo>
                    <a:pt x="95" y="313"/>
                  </a:lnTo>
                  <a:lnTo>
                    <a:pt x="90" y="330"/>
                  </a:lnTo>
                  <a:lnTo>
                    <a:pt x="84" y="347"/>
                  </a:lnTo>
                  <a:lnTo>
                    <a:pt x="84" y="347"/>
                  </a:lnTo>
                  <a:lnTo>
                    <a:pt x="82" y="362"/>
                  </a:lnTo>
                  <a:lnTo>
                    <a:pt x="84" y="371"/>
                  </a:lnTo>
                  <a:lnTo>
                    <a:pt x="84" y="371"/>
                  </a:lnTo>
                  <a:lnTo>
                    <a:pt x="86" y="380"/>
                  </a:lnTo>
                  <a:lnTo>
                    <a:pt x="94" y="390"/>
                  </a:lnTo>
                  <a:lnTo>
                    <a:pt x="103" y="401"/>
                  </a:lnTo>
                  <a:lnTo>
                    <a:pt x="118" y="41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306" y="563"/>
                  </a:lnTo>
                  <a:lnTo>
                    <a:pt x="323" y="545"/>
                  </a:lnTo>
                  <a:lnTo>
                    <a:pt x="342" y="528"/>
                  </a:lnTo>
                  <a:lnTo>
                    <a:pt x="360" y="513"/>
                  </a:lnTo>
                  <a:lnTo>
                    <a:pt x="381" y="498"/>
                  </a:lnTo>
                  <a:lnTo>
                    <a:pt x="403" y="485"/>
                  </a:lnTo>
                  <a:lnTo>
                    <a:pt x="426" y="472"/>
                  </a:lnTo>
                  <a:lnTo>
                    <a:pt x="448" y="462"/>
                  </a:lnTo>
                  <a:lnTo>
                    <a:pt x="472" y="451"/>
                  </a:lnTo>
                  <a:lnTo>
                    <a:pt x="497" y="444"/>
                  </a:lnTo>
                  <a:lnTo>
                    <a:pt x="521" y="436"/>
                  </a:lnTo>
                  <a:lnTo>
                    <a:pt x="545" y="431"/>
                  </a:lnTo>
                  <a:lnTo>
                    <a:pt x="571" y="427"/>
                  </a:lnTo>
                  <a:lnTo>
                    <a:pt x="596" y="423"/>
                  </a:lnTo>
                  <a:lnTo>
                    <a:pt x="644" y="420"/>
                  </a:lnTo>
                  <a:lnTo>
                    <a:pt x="644" y="183"/>
                  </a:lnTo>
                  <a:lnTo>
                    <a:pt x="644" y="183"/>
                  </a:lnTo>
                  <a:lnTo>
                    <a:pt x="642" y="164"/>
                  </a:lnTo>
                  <a:lnTo>
                    <a:pt x="638" y="151"/>
                  </a:lnTo>
                  <a:lnTo>
                    <a:pt x="635" y="140"/>
                  </a:lnTo>
                  <a:lnTo>
                    <a:pt x="631" y="132"/>
                  </a:lnTo>
                  <a:lnTo>
                    <a:pt x="631" y="132"/>
                  </a:lnTo>
                  <a:lnTo>
                    <a:pt x="624" y="125"/>
                  </a:lnTo>
                  <a:lnTo>
                    <a:pt x="616" y="119"/>
                  </a:lnTo>
                  <a:lnTo>
                    <a:pt x="603" y="114"/>
                  </a:lnTo>
                  <a:lnTo>
                    <a:pt x="590" y="108"/>
                  </a:lnTo>
                  <a:lnTo>
                    <a:pt x="590" y="108"/>
                  </a:lnTo>
                  <a:lnTo>
                    <a:pt x="560" y="97"/>
                  </a:lnTo>
                  <a:lnTo>
                    <a:pt x="532" y="89"/>
                  </a:lnTo>
                  <a:lnTo>
                    <a:pt x="502" y="84"/>
                  </a:lnTo>
                  <a:lnTo>
                    <a:pt x="471" y="82"/>
                  </a:lnTo>
                  <a:lnTo>
                    <a:pt x="471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280025" y="8397875"/>
              <a:ext cx="304800" cy="274638"/>
            </a:xfrm>
            <a:custGeom>
              <a:rect b="b" l="l" r="r" t="t"/>
              <a:pathLst>
                <a:path extrusionOk="0" h="347" w="384">
                  <a:moveTo>
                    <a:pt x="382" y="237"/>
                  </a:moveTo>
                  <a:lnTo>
                    <a:pt x="382" y="237"/>
                  </a:lnTo>
                  <a:lnTo>
                    <a:pt x="384" y="220"/>
                  </a:lnTo>
                  <a:lnTo>
                    <a:pt x="384" y="203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58" y="0"/>
                  </a:lnTo>
                  <a:lnTo>
                    <a:pt x="330" y="0"/>
                  </a:lnTo>
                  <a:lnTo>
                    <a:pt x="302" y="1"/>
                  </a:lnTo>
                  <a:lnTo>
                    <a:pt x="274" y="7"/>
                  </a:lnTo>
                  <a:lnTo>
                    <a:pt x="244" y="13"/>
                  </a:lnTo>
                  <a:lnTo>
                    <a:pt x="216" y="20"/>
                  </a:lnTo>
                  <a:lnTo>
                    <a:pt x="188" y="29"/>
                  </a:lnTo>
                  <a:lnTo>
                    <a:pt x="160" y="41"/>
                  </a:lnTo>
                  <a:lnTo>
                    <a:pt x="134" y="52"/>
                  </a:lnTo>
                  <a:lnTo>
                    <a:pt x="110" y="67"/>
                  </a:lnTo>
                  <a:lnTo>
                    <a:pt x="86" y="84"/>
                  </a:lnTo>
                  <a:lnTo>
                    <a:pt x="65" y="100"/>
                  </a:lnTo>
                  <a:lnTo>
                    <a:pt x="44" y="119"/>
                  </a:lnTo>
                  <a:lnTo>
                    <a:pt x="28" y="141"/>
                  </a:lnTo>
                  <a:lnTo>
                    <a:pt x="13" y="16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30" y="308"/>
                  </a:lnTo>
                  <a:lnTo>
                    <a:pt x="130" y="308"/>
                  </a:lnTo>
                  <a:lnTo>
                    <a:pt x="145" y="321"/>
                  </a:lnTo>
                  <a:lnTo>
                    <a:pt x="164" y="332"/>
                  </a:lnTo>
                  <a:lnTo>
                    <a:pt x="183" y="339"/>
                  </a:lnTo>
                  <a:lnTo>
                    <a:pt x="201" y="345"/>
                  </a:lnTo>
                  <a:lnTo>
                    <a:pt x="220" y="347"/>
                  </a:lnTo>
                  <a:lnTo>
                    <a:pt x="240" y="347"/>
                  </a:lnTo>
                  <a:lnTo>
                    <a:pt x="261" y="345"/>
                  </a:lnTo>
                  <a:lnTo>
                    <a:pt x="280" y="341"/>
                  </a:lnTo>
                  <a:lnTo>
                    <a:pt x="298" y="334"/>
                  </a:lnTo>
                  <a:lnTo>
                    <a:pt x="315" y="326"/>
                  </a:lnTo>
                  <a:lnTo>
                    <a:pt x="332" y="315"/>
                  </a:lnTo>
                  <a:lnTo>
                    <a:pt x="347" y="302"/>
                  </a:lnTo>
                  <a:lnTo>
                    <a:pt x="360" y="289"/>
                  </a:lnTo>
                  <a:lnTo>
                    <a:pt x="369" y="272"/>
                  </a:lnTo>
                  <a:lnTo>
                    <a:pt x="377" y="255"/>
                  </a:lnTo>
                  <a:lnTo>
                    <a:pt x="382" y="237"/>
                  </a:lnTo>
                  <a:lnTo>
                    <a:pt x="382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5246688" y="8362950"/>
              <a:ext cx="371475" cy="342900"/>
            </a:xfrm>
            <a:custGeom>
              <a:rect b="b" l="l" r="r" t="t"/>
              <a:pathLst>
                <a:path extrusionOk="0" h="431" w="466">
                  <a:moveTo>
                    <a:pt x="274" y="431"/>
                  </a:moveTo>
                  <a:lnTo>
                    <a:pt x="274" y="431"/>
                  </a:lnTo>
                  <a:lnTo>
                    <a:pt x="274" y="431"/>
                  </a:lnTo>
                  <a:lnTo>
                    <a:pt x="255" y="431"/>
                  </a:lnTo>
                  <a:lnTo>
                    <a:pt x="237" y="429"/>
                  </a:lnTo>
                  <a:lnTo>
                    <a:pt x="218" y="423"/>
                  </a:lnTo>
                  <a:lnTo>
                    <a:pt x="201" y="418"/>
                  </a:lnTo>
                  <a:lnTo>
                    <a:pt x="184" y="410"/>
                  </a:lnTo>
                  <a:lnTo>
                    <a:pt x="169" y="403"/>
                  </a:lnTo>
                  <a:lnTo>
                    <a:pt x="155" y="392"/>
                  </a:lnTo>
                  <a:lnTo>
                    <a:pt x="141" y="380"/>
                  </a:lnTo>
                  <a:lnTo>
                    <a:pt x="141" y="380"/>
                  </a:lnTo>
                  <a:lnTo>
                    <a:pt x="15" y="263"/>
                  </a:lnTo>
                  <a:lnTo>
                    <a:pt x="15" y="263"/>
                  </a:lnTo>
                  <a:lnTo>
                    <a:pt x="5" y="252"/>
                  </a:lnTo>
                  <a:lnTo>
                    <a:pt x="2" y="240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3" y="216"/>
                  </a:lnTo>
                  <a:lnTo>
                    <a:pt x="16" y="190"/>
                  </a:lnTo>
                  <a:lnTo>
                    <a:pt x="31" y="164"/>
                  </a:lnTo>
                  <a:lnTo>
                    <a:pt x="50" y="142"/>
                  </a:lnTo>
                  <a:lnTo>
                    <a:pt x="71" y="119"/>
                  </a:lnTo>
                  <a:lnTo>
                    <a:pt x="91" y="100"/>
                  </a:lnTo>
                  <a:lnTo>
                    <a:pt x="115" y="84"/>
                  </a:lnTo>
                  <a:lnTo>
                    <a:pt x="141" y="67"/>
                  </a:lnTo>
                  <a:lnTo>
                    <a:pt x="168" y="52"/>
                  </a:lnTo>
                  <a:lnTo>
                    <a:pt x="196" y="41"/>
                  </a:lnTo>
                  <a:lnTo>
                    <a:pt x="225" y="30"/>
                  </a:lnTo>
                  <a:lnTo>
                    <a:pt x="253" y="20"/>
                  </a:lnTo>
                  <a:lnTo>
                    <a:pt x="283" y="13"/>
                  </a:lnTo>
                  <a:lnTo>
                    <a:pt x="313" y="7"/>
                  </a:lnTo>
                  <a:lnTo>
                    <a:pt x="343" y="3"/>
                  </a:lnTo>
                  <a:lnTo>
                    <a:pt x="371" y="2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27" y="2"/>
                  </a:lnTo>
                  <a:lnTo>
                    <a:pt x="427" y="2"/>
                  </a:lnTo>
                  <a:lnTo>
                    <a:pt x="436" y="3"/>
                  </a:lnTo>
                  <a:lnTo>
                    <a:pt x="444" y="5"/>
                  </a:lnTo>
                  <a:lnTo>
                    <a:pt x="449" y="9"/>
                  </a:lnTo>
                  <a:lnTo>
                    <a:pt x="455" y="15"/>
                  </a:lnTo>
                  <a:lnTo>
                    <a:pt x="461" y="20"/>
                  </a:lnTo>
                  <a:lnTo>
                    <a:pt x="464" y="28"/>
                  </a:lnTo>
                  <a:lnTo>
                    <a:pt x="466" y="35"/>
                  </a:lnTo>
                  <a:lnTo>
                    <a:pt x="466" y="43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6" y="267"/>
                  </a:lnTo>
                  <a:lnTo>
                    <a:pt x="464" y="287"/>
                  </a:lnTo>
                  <a:lnTo>
                    <a:pt x="464" y="287"/>
                  </a:lnTo>
                  <a:lnTo>
                    <a:pt x="461" y="302"/>
                  </a:lnTo>
                  <a:lnTo>
                    <a:pt x="455" y="317"/>
                  </a:lnTo>
                  <a:lnTo>
                    <a:pt x="449" y="332"/>
                  </a:lnTo>
                  <a:lnTo>
                    <a:pt x="442" y="345"/>
                  </a:lnTo>
                  <a:lnTo>
                    <a:pt x="433" y="358"/>
                  </a:lnTo>
                  <a:lnTo>
                    <a:pt x="421" y="369"/>
                  </a:lnTo>
                  <a:lnTo>
                    <a:pt x="410" y="380"/>
                  </a:lnTo>
                  <a:lnTo>
                    <a:pt x="397" y="390"/>
                  </a:lnTo>
                  <a:lnTo>
                    <a:pt x="384" y="399"/>
                  </a:lnTo>
                  <a:lnTo>
                    <a:pt x="371" y="408"/>
                  </a:lnTo>
                  <a:lnTo>
                    <a:pt x="356" y="414"/>
                  </a:lnTo>
                  <a:lnTo>
                    <a:pt x="341" y="420"/>
                  </a:lnTo>
                  <a:lnTo>
                    <a:pt x="324" y="425"/>
                  </a:lnTo>
                  <a:lnTo>
                    <a:pt x="308" y="429"/>
                  </a:lnTo>
                  <a:lnTo>
                    <a:pt x="291" y="431"/>
                  </a:lnTo>
                  <a:lnTo>
                    <a:pt x="274" y="431"/>
                  </a:lnTo>
                  <a:lnTo>
                    <a:pt x="274" y="431"/>
                  </a:lnTo>
                  <a:close/>
                  <a:moveTo>
                    <a:pt x="93" y="222"/>
                  </a:moveTo>
                  <a:lnTo>
                    <a:pt x="93" y="222"/>
                  </a:lnTo>
                  <a:lnTo>
                    <a:pt x="199" y="321"/>
                  </a:lnTo>
                  <a:lnTo>
                    <a:pt x="199" y="321"/>
                  </a:lnTo>
                  <a:lnTo>
                    <a:pt x="209" y="328"/>
                  </a:lnTo>
                  <a:lnTo>
                    <a:pt x="218" y="336"/>
                  </a:lnTo>
                  <a:lnTo>
                    <a:pt x="227" y="339"/>
                  </a:lnTo>
                  <a:lnTo>
                    <a:pt x="238" y="343"/>
                  </a:lnTo>
                  <a:lnTo>
                    <a:pt x="257" y="349"/>
                  </a:lnTo>
                  <a:lnTo>
                    <a:pt x="274" y="349"/>
                  </a:lnTo>
                  <a:lnTo>
                    <a:pt x="274" y="349"/>
                  </a:lnTo>
                  <a:lnTo>
                    <a:pt x="291" y="347"/>
                  </a:lnTo>
                  <a:lnTo>
                    <a:pt x="309" y="343"/>
                  </a:lnTo>
                  <a:lnTo>
                    <a:pt x="326" y="337"/>
                  </a:lnTo>
                  <a:lnTo>
                    <a:pt x="341" y="330"/>
                  </a:lnTo>
                  <a:lnTo>
                    <a:pt x="356" y="319"/>
                  </a:lnTo>
                  <a:lnTo>
                    <a:pt x="369" y="306"/>
                  </a:lnTo>
                  <a:lnTo>
                    <a:pt x="378" y="289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61"/>
                  </a:lnTo>
                  <a:lnTo>
                    <a:pt x="384" y="250"/>
                  </a:lnTo>
                  <a:lnTo>
                    <a:pt x="384" y="250"/>
                  </a:lnTo>
                  <a:lnTo>
                    <a:pt x="384" y="246"/>
                  </a:lnTo>
                  <a:lnTo>
                    <a:pt x="384" y="84"/>
                  </a:lnTo>
                  <a:lnTo>
                    <a:pt x="384" y="84"/>
                  </a:lnTo>
                  <a:lnTo>
                    <a:pt x="341" y="87"/>
                  </a:lnTo>
                  <a:lnTo>
                    <a:pt x="298" y="95"/>
                  </a:lnTo>
                  <a:lnTo>
                    <a:pt x="257" y="106"/>
                  </a:lnTo>
                  <a:lnTo>
                    <a:pt x="237" y="114"/>
                  </a:lnTo>
                  <a:lnTo>
                    <a:pt x="216" y="121"/>
                  </a:lnTo>
                  <a:lnTo>
                    <a:pt x="197" y="130"/>
                  </a:lnTo>
                  <a:lnTo>
                    <a:pt x="179" y="142"/>
                  </a:lnTo>
                  <a:lnTo>
                    <a:pt x="160" y="153"/>
                  </a:lnTo>
                  <a:lnTo>
                    <a:pt x="145" y="164"/>
                  </a:lnTo>
                  <a:lnTo>
                    <a:pt x="128" y="177"/>
                  </a:lnTo>
                  <a:lnTo>
                    <a:pt x="115" y="192"/>
                  </a:lnTo>
                  <a:lnTo>
                    <a:pt x="102" y="207"/>
                  </a:lnTo>
                  <a:lnTo>
                    <a:pt x="93" y="222"/>
                  </a:lnTo>
                  <a:lnTo>
                    <a:pt x="93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579813" y="6396038"/>
              <a:ext cx="1268415" cy="2563815"/>
            </a:xfrm>
            <a:custGeom>
              <a:rect b="b" l="l" r="r" t="t"/>
              <a:pathLst>
                <a:path extrusionOk="0" h="3231" w="1599">
                  <a:moveTo>
                    <a:pt x="1449" y="1447"/>
                  </a:moveTo>
                  <a:lnTo>
                    <a:pt x="1449" y="1447"/>
                  </a:lnTo>
                  <a:lnTo>
                    <a:pt x="1425" y="1456"/>
                  </a:lnTo>
                  <a:lnTo>
                    <a:pt x="1399" y="1463"/>
                  </a:lnTo>
                  <a:lnTo>
                    <a:pt x="1341" y="1477"/>
                  </a:lnTo>
                  <a:lnTo>
                    <a:pt x="1280" y="1486"/>
                  </a:lnTo>
                  <a:lnTo>
                    <a:pt x="1211" y="1491"/>
                  </a:lnTo>
                  <a:lnTo>
                    <a:pt x="1175" y="1493"/>
                  </a:lnTo>
                  <a:lnTo>
                    <a:pt x="1138" y="1493"/>
                  </a:lnTo>
                  <a:lnTo>
                    <a:pt x="1099" y="1493"/>
                  </a:lnTo>
                  <a:lnTo>
                    <a:pt x="1059" y="1491"/>
                  </a:lnTo>
                  <a:lnTo>
                    <a:pt x="1018" y="1488"/>
                  </a:lnTo>
                  <a:lnTo>
                    <a:pt x="975" y="1484"/>
                  </a:lnTo>
                  <a:lnTo>
                    <a:pt x="933" y="1477"/>
                  </a:lnTo>
                  <a:lnTo>
                    <a:pt x="890" y="1471"/>
                  </a:lnTo>
                  <a:lnTo>
                    <a:pt x="890" y="1471"/>
                  </a:lnTo>
                  <a:lnTo>
                    <a:pt x="955" y="1452"/>
                  </a:lnTo>
                  <a:lnTo>
                    <a:pt x="1017" y="1432"/>
                  </a:lnTo>
                  <a:lnTo>
                    <a:pt x="1074" y="1411"/>
                  </a:lnTo>
                  <a:lnTo>
                    <a:pt x="1127" y="1389"/>
                  </a:lnTo>
                  <a:lnTo>
                    <a:pt x="1175" y="1368"/>
                  </a:lnTo>
                  <a:lnTo>
                    <a:pt x="1218" y="1346"/>
                  </a:lnTo>
                  <a:lnTo>
                    <a:pt x="1259" y="1325"/>
                  </a:lnTo>
                  <a:lnTo>
                    <a:pt x="1295" y="1303"/>
                  </a:lnTo>
                  <a:lnTo>
                    <a:pt x="1295" y="1303"/>
                  </a:lnTo>
                  <a:lnTo>
                    <a:pt x="1347" y="1269"/>
                  </a:lnTo>
                  <a:lnTo>
                    <a:pt x="1347" y="1269"/>
                  </a:lnTo>
                  <a:lnTo>
                    <a:pt x="1373" y="1264"/>
                  </a:lnTo>
                  <a:lnTo>
                    <a:pt x="1373" y="1264"/>
                  </a:lnTo>
                  <a:lnTo>
                    <a:pt x="1373" y="1262"/>
                  </a:lnTo>
                  <a:lnTo>
                    <a:pt x="1369" y="1253"/>
                  </a:lnTo>
                  <a:lnTo>
                    <a:pt x="1369" y="1253"/>
                  </a:lnTo>
                  <a:lnTo>
                    <a:pt x="1371" y="1251"/>
                  </a:lnTo>
                  <a:lnTo>
                    <a:pt x="1371" y="1251"/>
                  </a:lnTo>
                  <a:lnTo>
                    <a:pt x="1412" y="1219"/>
                  </a:lnTo>
                  <a:lnTo>
                    <a:pt x="1449" y="1187"/>
                  </a:lnTo>
                  <a:lnTo>
                    <a:pt x="1483" y="1156"/>
                  </a:lnTo>
                  <a:lnTo>
                    <a:pt x="1511" y="1122"/>
                  </a:lnTo>
                  <a:lnTo>
                    <a:pt x="1537" y="1088"/>
                  </a:lnTo>
                  <a:lnTo>
                    <a:pt x="1560" y="1055"/>
                  </a:lnTo>
                  <a:lnTo>
                    <a:pt x="1576" y="1023"/>
                  </a:lnTo>
                  <a:lnTo>
                    <a:pt x="1588" y="991"/>
                  </a:lnTo>
                  <a:lnTo>
                    <a:pt x="1588" y="991"/>
                  </a:lnTo>
                  <a:lnTo>
                    <a:pt x="1591" y="980"/>
                  </a:lnTo>
                  <a:lnTo>
                    <a:pt x="1591" y="980"/>
                  </a:lnTo>
                  <a:lnTo>
                    <a:pt x="1597" y="956"/>
                  </a:lnTo>
                  <a:lnTo>
                    <a:pt x="1599" y="932"/>
                  </a:lnTo>
                  <a:lnTo>
                    <a:pt x="1597" y="909"/>
                  </a:lnTo>
                  <a:lnTo>
                    <a:pt x="1593" y="889"/>
                  </a:lnTo>
                  <a:lnTo>
                    <a:pt x="1586" y="868"/>
                  </a:lnTo>
                  <a:lnTo>
                    <a:pt x="1574" y="851"/>
                  </a:lnTo>
                  <a:lnTo>
                    <a:pt x="1561" y="835"/>
                  </a:lnTo>
                  <a:lnTo>
                    <a:pt x="1545" y="822"/>
                  </a:lnTo>
                  <a:lnTo>
                    <a:pt x="1545" y="822"/>
                  </a:lnTo>
                  <a:lnTo>
                    <a:pt x="1524" y="807"/>
                  </a:lnTo>
                  <a:lnTo>
                    <a:pt x="1504" y="795"/>
                  </a:lnTo>
                  <a:lnTo>
                    <a:pt x="1483" y="788"/>
                  </a:lnTo>
                  <a:lnTo>
                    <a:pt x="1464" y="784"/>
                  </a:lnTo>
                  <a:lnTo>
                    <a:pt x="1446" y="782"/>
                  </a:lnTo>
                  <a:lnTo>
                    <a:pt x="1427" y="782"/>
                  </a:lnTo>
                  <a:lnTo>
                    <a:pt x="1408" y="784"/>
                  </a:lnTo>
                  <a:lnTo>
                    <a:pt x="1392" y="788"/>
                  </a:lnTo>
                  <a:lnTo>
                    <a:pt x="1375" y="795"/>
                  </a:lnTo>
                  <a:lnTo>
                    <a:pt x="1358" y="803"/>
                  </a:lnTo>
                  <a:lnTo>
                    <a:pt x="1339" y="812"/>
                  </a:lnTo>
                  <a:lnTo>
                    <a:pt x="1323" y="823"/>
                  </a:lnTo>
                  <a:lnTo>
                    <a:pt x="1289" y="848"/>
                  </a:lnTo>
                  <a:lnTo>
                    <a:pt x="1255" y="874"/>
                  </a:lnTo>
                  <a:lnTo>
                    <a:pt x="1255" y="874"/>
                  </a:lnTo>
                  <a:lnTo>
                    <a:pt x="1220" y="900"/>
                  </a:lnTo>
                  <a:lnTo>
                    <a:pt x="1220" y="900"/>
                  </a:lnTo>
                  <a:lnTo>
                    <a:pt x="1242" y="859"/>
                  </a:lnTo>
                  <a:lnTo>
                    <a:pt x="1261" y="816"/>
                  </a:lnTo>
                  <a:lnTo>
                    <a:pt x="1276" y="771"/>
                  </a:lnTo>
                  <a:lnTo>
                    <a:pt x="1287" y="724"/>
                  </a:lnTo>
                  <a:lnTo>
                    <a:pt x="1293" y="678"/>
                  </a:lnTo>
                  <a:lnTo>
                    <a:pt x="1295" y="629"/>
                  </a:lnTo>
                  <a:lnTo>
                    <a:pt x="1293" y="579"/>
                  </a:lnTo>
                  <a:lnTo>
                    <a:pt x="1285" y="529"/>
                  </a:lnTo>
                  <a:lnTo>
                    <a:pt x="1285" y="529"/>
                  </a:lnTo>
                  <a:lnTo>
                    <a:pt x="1278" y="491"/>
                  </a:lnTo>
                  <a:lnTo>
                    <a:pt x="1268" y="454"/>
                  </a:lnTo>
                  <a:lnTo>
                    <a:pt x="1268" y="454"/>
                  </a:lnTo>
                  <a:lnTo>
                    <a:pt x="1252" y="405"/>
                  </a:lnTo>
                  <a:lnTo>
                    <a:pt x="1229" y="357"/>
                  </a:lnTo>
                  <a:lnTo>
                    <a:pt x="1205" y="312"/>
                  </a:lnTo>
                  <a:lnTo>
                    <a:pt x="1177" y="271"/>
                  </a:lnTo>
                  <a:lnTo>
                    <a:pt x="1145" y="230"/>
                  </a:lnTo>
                  <a:lnTo>
                    <a:pt x="1112" y="193"/>
                  </a:lnTo>
                  <a:lnTo>
                    <a:pt x="1073" y="159"/>
                  </a:lnTo>
                  <a:lnTo>
                    <a:pt x="1033" y="127"/>
                  </a:lnTo>
                  <a:lnTo>
                    <a:pt x="990" y="97"/>
                  </a:lnTo>
                  <a:lnTo>
                    <a:pt x="948" y="73"/>
                  </a:lnTo>
                  <a:lnTo>
                    <a:pt x="901" y="51"/>
                  </a:lnTo>
                  <a:lnTo>
                    <a:pt x="852" y="34"/>
                  </a:lnTo>
                  <a:lnTo>
                    <a:pt x="802" y="19"/>
                  </a:lnTo>
                  <a:lnTo>
                    <a:pt x="752" y="8"/>
                  </a:lnTo>
                  <a:lnTo>
                    <a:pt x="699" y="2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15" y="0"/>
                  </a:lnTo>
                  <a:lnTo>
                    <a:pt x="584" y="2"/>
                  </a:lnTo>
                  <a:lnTo>
                    <a:pt x="554" y="6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498" y="19"/>
                  </a:lnTo>
                  <a:lnTo>
                    <a:pt x="470" y="27"/>
                  </a:lnTo>
                  <a:lnTo>
                    <a:pt x="444" y="36"/>
                  </a:lnTo>
                  <a:lnTo>
                    <a:pt x="418" y="45"/>
                  </a:lnTo>
                  <a:lnTo>
                    <a:pt x="393" y="58"/>
                  </a:lnTo>
                  <a:lnTo>
                    <a:pt x="369" y="71"/>
                  </a:lnTo>
                  <a:lnTo>
                    <a:pt x="345" y="86"/>
                  </a:lnTo>
                  <a:lnTo>
                    <a:pt x="322" y="101"/>
                  </a:lnTo>
                  <a:lnTo>
                    <a:pt x="300" y="118"/>
                  </a:lnTo>
                  <a:lnTo>
                    <a:pt x="278" y="137"/>
                  </a:lnTo>
                  <a:lnTo>
                    <a:pt x="257" y="157"/>
                  </a:lnTo>
                  <a:lnTo>
                    <a:pt x="238" y="178"/>
                  </a:lnTo>
                  <a:lnTo>
                    <a:pt x="220" y="198"/>
                  </a:lnTo>
                  <a:lnTo>
                    <a:pt x="201" y="222"/>
                  </a:lnTo>
                  <a:lnTo>
                    <a:pt x="184" y="247"/>
                  </a:lnTo>
                  <a:lnTo>
                    <a:pt x="169" y="271"/>
                  </a:lnTo>
                  <a:lnTo>
                    <a:pt x="169" y="271"/>
                  </a:lnTo>
                  <a:lnTo>
                    <a:pt x="153" y="301"/>
                  </a:lnTo>
                  <a:lnTo>
                    <a:pt x="138" y="331"/>
                  </a:lnTo>
                  <a:lnTo>
                    <a:pt x="125" y="362"/>
                  </a:lnTo>
                  <a:lnTo>
                    <a:pt x="112" y="394"/>
                  </a:lnTo>
                  <a:lnTo>
                    <a:pt x="102" y="428"/>
                  </a:lnTo>
                  <a:lnTo>
                    <a:pt x="93" y="461"/>
                  </a:lnTo>
                  <a:lnTo>
                    <a:pt x="87" y="495"/>
                  </a:lnTo>
                  <a:lnTo>
                    <a:pt x="82" y="529"/>
                  </a:lnTo>
                  <a:lnTo>
                    <a:pt x="78" y="562"/>
                  </a:lnTo>
                  <a:lnTo>
                    <a:pt x="76" y="596"/>
                  </a:lnTo>
                  <a:lnTo>
                    <a:pt x="76" y="631"/>
                  </a:lnTo>
                  <a:lnTo>
                    <a:pt x="78" y="665"/>
                  </a:lnTo>
                  <a:lnTo>
                    <a:pt x="82" y="698"/>
                  </a:lnTo>
                  <a:lnTo>
                    <a:pt x="87" y="732"/>
                  </a:lnTo>
                  <a:lnTo>
                    <a:pt x="95" y="766"/>
                  </a:lnTo>
                  <a:lnTo>
                    <a:pt x="104" y="797"/>
                  </a:lnTo>
                  <a:lnTo>
                    <a:pt x="104" y="797"/>
                  </a:lnTo>
                  <a:lnTo>
                    <a:pt x="113" y="825"/>
                  </a:lnTo>
                  <a:lnTo>
                    <a:pt x="123" y="851"/>
                  </a:lnTo>
                  <a:lnTo>
                    <a:pt x="134" y="876"/>
                  </a:lnTo>
                  <a:lnTo>
                    <a:pt x="145" y="900"/>
                  </a:lnTo>
                  <a:lnTo>
                    <a:pt x="158" y="924"/>
                  </a:lnTo>
                  <a:lnTo>
                    <a:pt x="173" y="947"/>
                  </a:lnTo>
                  <a:lnTo>
                    <a:pt x="188" y="969"/>
                  </a:lnTo>
                  <a:lnTo>
                    <a:pt x="205" y="989"/>
                  </a:lnTo>
                  <a:lnTo>
                    <a:pt x="222" y="1010"/>
                  </a:lnTo>
                  <a:lnTo>
                    <a:pt x="240" y="1029"/>
                  </a:lnTo>
                  <a:lnTo>
                    <a:pt x="259" y="1047"/>
                  </a:lnTo>
                  <a:lnTo>
                    <a:pt x="279" y="1064"/>
                  </a:lnTo>
                  <a:lnTo>
                    <a:pt x="300" y="1079"/>
                  </a:lnTo>
                  <a:lnTo>
                    <a:pt x="322" y="1094"/>
                  </a:lnTo>
                  <a:lnTo>
                    <a:pt x="345" y="1109"/>
                  </a:lnTo>
                  <a:lnTo>
                    <a:pt x="369" y="1122"/>
                  </a:lnTo>
                  <a:lnTo>
                    <a:pt x="369" y="1122"/>
                  </a:lnTo>
                  <a:lnTo>
                    <a:pt x="332" y="1146"/>
                  </a:lnTo>
                  <a:lnTo>
                    <a:pt x="294" y="1174"/>
                  </a:lnTo>
                  <a:lnTo>
                    <a:pt x="255" y="1208"/>
                  </a:lnTo>
                  <a:lnTo>
                    <a:pt x="237" y="1228"/>
                  </a:lnTo>
                  <a:lnTo>
                    <a:pt x="216" y="1249"/>
                  </a:lnTo>
                  <a:lnTo>
                    <a:pt x="197" y="1271"/>
                  </a:lnTo>
                  <a:lnTo>
                    <a:pt x="179" y="1294"/>
                  </a:lnTo>
                  <a:lnTo>
                    <a:pt x="160" y="1320"/>
                  </a:lnTo>
                  <a:lnTo>
                    <a:pt x="141" y="1346"/>
                  </a:lnTo>
                  <a:lnTo>
                    <a:pt x="125" y="1374"/>
                  </a:lnTo>
                  <a:lnTo>
                    <a:pt x="108" y="1404"/>
                  </a:lnTo>
                  <a:lnTo>
                    <a:pt x="93" y="1437"/>
                  </a:lnTo>
                  <a:lnTo>
                    <a:pt x="78" y="1471"/>
                  </a:lnTo>
                  <a:lnTo>
                    <a:pt x="78" y="1471"/>
                  </a:lnTo>
                  <a:lnTo>
                    <a:pt x="65" y="1503"/>
                  </a:lnTo>
                  <a:lnTo>
                    <a:pt x="54" y="1534"/>
                  </a:lnTo>
                  <a:lnTo>
                    <a:pt x="44" y="1566"/>
                  </a:lnTo>
                  <a:lnTo>
                    <a:pt x="35" y="1598"/>
                  </a:lnTo>
                  <a:lnTo>
                    <a:pt x="22" y="1661"/>
                  </a:lnTo>
                  <a:lnTo>
                    <a:pt x="11" y="1725"/>
                  </a:lnTo>
                  <a:lnTo>
                    <a:pt x="5" y="1786"/>
                  </a:lnTo>
                  <a:lnTo>
                    <a:pt x="1" y="1846"/>
                  </a:lnTo>
                  <a:lnTo>
                    <a:pt x="0" y="1904"/>
                  </a:lnTo>
                  <a:lnTo>
                    <a:pt x="1" y="1958"/>
                  </a:lnTo>
                  <a:lnTo>
                    <a:pt x="3" y="2008"/>
                  </a:lnTo>
                  <a:lnTo>
                    <a:pt x="7" y="2055"/>
                  </a:lnTo>
                  <a:lnTo>
                    <a:pt x="13" y="2096"/>
                  </a:lnTo>
                  <a:lnTo>
                    <a:pt x="16" y="2132"/>
                  </a:lnTo>
                  <a:lnTo>
                    <a:pt x="26" y="2184"/>
                  </a:lnTo>
                  <a:lnTo>
                    <a:pt x="31" y="2206"/>
                  </a:lnTo>
                  <a:lnTo>
                    <a:pt x="31" y="2206"/>
                  </a:lnTo>
                  <a:lnTo>
                    <a:pt x="33" y="2212"/>
                  </a:lnTo>
                  <a:lnTo>
                    <a:pt x="33" y="2212"/>
                  </a:lnTo>
                  <a:lnTo>
                    <a:pt x="57" y="2314"/>
                  </a:lnTo>
                  <a:lnTo>
                    <a:pt x="89" y="2434"/>
                  </a:lnTo>
                  <a:lnTo>
                    <a:pt x="125" y="2563"/>
                  </a:lnTo>
                  <a:lnTo>
                    <a:pt x="162" y="2688"/>
                  </a:lnTo>
                  <a:lnTo>
                    <a:pt x="162" y="2688"/>
                  </a:lnTo>
                  <a:lnTo>
                    <a:pt x="197" y="2800"/>
                  </a:lnTo>
                  <a:lnTo>
                    <a:pt x="197" y="2800"/>
                  </a:lnTo>
                  <a:lnTo>
                    <a:pt x="184" y="2820"/>
                  </a:lnTo>
                  <a:lnTo>
                    <a:pt x="177" y="2837"/>
                  </a:lnTo>
                  <a:lnTo>
                    <a:pt x="175" y="2852"/>
                  </a:lnTo>
                  <a:lnTo>
                    <a:pt x="175" y="2865"/>
                  </a:lnTo>
                  <a:lnTo>
                    <a:pt x="175" y="2865"/>
                  </a:lnTo>
                  <a:lnTo>
                    <a:pt x="179" y="2874"/>
                  </a:lnTo>
                  <a:lnTo>
                    <a:pt x="184" y="2884"/>
                  </a:lnTo>
                  <a:lnTo>
                    <a:pt x="192" y="2893"/>
                  </a:lnTo>
                  <a:lnTo>
                    <a:pt x="199" y="2902"/>
                  </a:lnTo>
                  <a:lnTo>
                    <a:pt x="222" y="2923"/>
                  </a:lnTo>
                  <a:lnTo>
                    <a:pt x="246" y="2942"/>
                  </a:lnTo>
                  <a:lnTo>
                    <a:pt x="246" y="2942"/>
                  </a:lnTo>
                  <a:lnTo>
                    <a:pt x="276" y="3024"/>
                  </a:lnTo>
                  <a:lnTo>
                    <a:pt x="300" y="3085"/>
                  </a:lnTo>
                  <a:lnTo>
                    <a:pt x="322" y="3132"/>
                  </a:lnTo>
                  <a:lnTo>
                    <a:pt x="339" y="3165"/>
                  </a:lnTo>
                  <a:lnTo>
                    <a:pt x="354" y="3186"/>
                  </a:lnTo>
                  <a:lnTo>
                    <a:pt x="365" y="3199"/>
                  </a:lnTo>
                  <a:lnTo>
                    <a:pt x="375" y="3207"/>
                  </a:lnTo>
                  <a:lnTo>
                    <a:pt x="380" y="3210"/>
                  </a:lnTo>
                  <a:lnTo>
                    <a:pt x="380" y="3210"/>
                  </a:lnTo>
                  <a:lnTo>
                    <a:pt x="406" y="3220"/>
                  </a:lnTo>
                  <a:lnTo>
                    <a:pt x="436" y="3225"/>
                  </a:lnTo>
                  <a:lnTo>
                    <a:pt x="466" y="3229"/>
                  </a:lnTo>
                  <a:lnTo>
                    <a:pt x="500" y="3231"/>
                  </a:lnTo>
                  <a:lnTo>
                    <a:pt x="500" y="3231"/>
                  </a:lnTo>
                  <a:lnTo>
                    <a:pt x="544" y="3229"/>
                  </a:lnTo>
                  <a:lnTo>
                    <a:pt x="591" y="3225"/>
                  </a:lnTo>
                  <a:lnTo>
                    <a:pt x="636" y="3218"/>
                  </a:lnTo>
                  <a:lnTo>
                    <a:pt x="677" y="3210"/>
                  </a:lnTo>
                  <a:lnTo>
                    <a:pt x="750" y="3195"/>
                  </a:lnTo>
                  <a:lnTo>
                    <a:pt x="793" y="3184"/>
                  </a:lnTo>
                  <a:lnTo>
                    <a:pt x="808" y="3180"/>
                  </a:lnTo>
                  <a:lnTo>
                    <a:pt x="808" y="3180"/>
                  </a:lnTo>
                  <a:lnTo>
                    <a:pt x="865" y="3164"/>
                  </a:lnTo>
                  <a:lnTo>
                    <a:pt x="893" y="3154"/>
                  </a:lnTo>
                  <a:lnTo>
                    <a:pt x="918" y="3145"/>
                  </a:lnTo>
                  <a:lnTo>
                    <a:pt x="940" y="3132"/>
                  </a:lnTo>
                  <a:lnTo>
                    <a:pt x="959" y="3119"/>
                  </a:lnTo>
                  <a:lnTo>
                    <a:pt x="975" y="3102"/>
                  </a:lnTo>
                  <a:lnTo>
                    <a:pt x="983" y="3093"/>
                  </a:lnTo>
                  <a:lnTo>
                    <a:pt x="990" y="3081"/>
                  </a:lnTo>
                  <a:lnTo>
                    <a:pt x="990" y="3081"/>
                  </a:lnTo>
                  <a:lnTo>
                    <a:pt x="996" y="3068"/>
                  </a:lnTo>
                  <a:lnTo>
                    <a:pt x="1002" y="3053"/>
                  </a:lnTo>
                  <a:lnTo>
                    <a:pt x="1003" y="3037"/>
                  </a:lnTo>
                  <a:lnTo>
                    <a:pt x="1005" y="3020"/>
                  </a:lnTo>
                  <a:lnTo>
                    <a:pt x="1003" y="3003"/>
                  </a:lnTo>
                  <a:lnTo>
                    <a:pt x="1002" y="2984"/>
                  </a:lnTo>
                  <a:lnTo>
                    <a:pt x="998" y="2966"/>
                  </a:lnTo>
                  <a:lnTo>
                    <a:pt x="990" y="2945"/>
                  </a:lnTo>
                  <a:lnTo>
                    <a:pt x="990" y="2945"/>
                  </a:lnTo>
                  <a:lnTo>
                    <a:pt x="979" y="2914"/>
                  </a:lnTo>
                  <a:lnTo>
                    <a:pt x="966" y="2886"/>
                  </a:lnTo>
                  <a:lnTo>
                    <a:pt x="951" y="2861"/>
                  </a:lnTo>
                  <a:lnTo>
                    <a:pt x="934" y="2839"/>
                  </a:lnTo>
                  <a:lnTo>
                    <a:pt x="916" y="2818"/>
                  </a:lnTo>
                  <a:lnTo>
                    <a:pt x="895" y="2800"/>
                  </a:lnTo>
                  <a:lnTo>
                    <a:pt x="873" y="2785"/>
                  </a:lnTo>
                  <a:lnTo>
                    <a:pt x="847" y="2772"/>
                  </a:lnTo>
                  <a:lnTo>
                    <a:pt x="847" y="2772"/>
                  </a:lnTo>
                  <a:lnTo>
                    <a:pt x="821" y="2760"/>
                  </a:lnTo>
                  <a:lnTo>
                    <a:pt x="794" y="2755"/>
                  </a:lnTo>
                  <a:lnTo>
                    <a:pt x="767" y="2749"/>
                  </a:lnTo>
                  <a:lnTo>
                    <a:pt x="740" y="2747"/>
                  </a:lnTo>
                  <a:lnTo>
                    <a:pt x="740" y="2747"/>
                  </a:lnTo>
                  <a:lnTo>
                    <a:pt x="772" y="2710"/>
                  </a:lnTo>
                  <a:lnTo>
                    <a:pt x="804" y="2673"/>
                  </a:lnTo>
                  <a:lnTo>
                    <a:pt x="836" y="2634"/>
                  </a:lnTo>
                  <a:lnTo>
                    <a:pt x="864" y="2593"/>
                  </a:lnTo>
                  <a:lnTo>
                    <a:pt x="888" y="2551"/>
                  </a:lnTo>
                  <a:lnTo>
                    <a:pt x="910" y="2510"/>
                  </a:lnTo>
                  <a:lnTo>
                    <a:pt x="920" y="2490"/>
                  </a:lnTo>
                  <a:lnTo>
                    <a:pt x="927" y="2467"/>
                  </a:lnTo>
                  <a:lnTo>
                    <a:pt x="934" y="2447"/>
                  </a:lnTo>
                  <a:lnTo>
                    <a:pt x="938" y="2425"/>
                  </a:lnTo>
                  <a:lnTo>
                    <a:pt x="938" y="2425"/>
                  </a:lnTo>
                  <a:lnTo>
                    <a:pt x="940" y="2404"/>
                  </a:lnTo>
                  <a:lnTo>
                    <a:pt x="938" y="2380"/>
                  </a:lnTo>
                  <a:lnTo>
                    <a:pt x="933" y="2352"/>
                  </a:lnTo>
                  <a:lnTo>
                    <a:pt x="925" y="2322"/>
                  </a:lnTo>
                  <a:lnTo>
                    <a:pt x="914" y="2290"/>
                  </a:lnTo>
                  <a:lnTo>
                    <a:pt x="901" y="2257"/>
                  </a:lnTo>
                  <a:lnTo>
                    <a:pt x="884" y="2221"/>
                  </a:lnTo>
                  <a:lnTo>
                    <a:pt x="867" y="2186"/>
                  </a:lnTo>
                  <a:lnTo>
                    <a:pt x="828" y="2113"/>
                  </a:lnTo>
                  <a:lnTo>
                    <a:pt x="787" y="2044"/>
                  </a:lnTo>
                  <a:lnTo>
                    <a:pt x="746" y="1979"/>
                  </a:lnTo>
                  <a:lnTo>
                    <a:pt x="707" y="1923"/>
                  </a:lnTo>
                  <a:lnTo>
                    <a:pt x="707" y="1923"/>
                  </a:lnTo>
                  <a:lnTo>
                    <a:pt x="709" y="1887"/>
                  </a:lnTo>
                  <a:lnTo>
                    <a:pt x="712" y="1846"/>
                  </a:lnTo>
                  <a:lnTo>
                    <a:pt x="718" y="1803"/>
                  </a:lnTo>
                  <a:lnTo>
                    <a:pt x="729" y="1756"/>
                  </a:lnTo>
                  <a:lnTo>
                    <a:pt x="742" y="1706"/>
                  </a:lnTo>
                  <a:lnTo>
                    <a:pt x="763" y="1654"/>
                  </a:lnTo>
                  <a:lnTo>
                    <a:pt x="787" y="1600"/>
                  </a:lnTo>
                  <a:lnTo>
                    <a:pt x="817" y="1542"/>
                  </a:lnTo>
                  <a:lnTo>
                    <a:pt x="817" y="1542"/>
                  </a:lnTo>
                  <a:lnTo>
                    <a:pt x="864" y="1551"/>
                  </a:lnTo>
                  <a:lnTo>
                    <a:pt x="908" y="1559"/>
                  </a:lnTo>
                  <a:lnTo>
                    <a:pt x="951" y="1566"/>
                  </a:lnTo>
                  <a:lnTo>
                    <a:pt x="994" y="1570"/>
                  </a:lnTo>
                  <a:lnTo>
                    <a:pt x="1071" y="1577"/>
                  </a:lnTo>
                  <a:lnTo>
                    <a:pt x="1142" y="1579"/>
                  </a:lnTo>
                  <a:lnTo>
                    <a:pt x="1142" y="1579"/>
                  </a:lnTo>
                  <a:lnTo>
                    <a:pt x="1190" y="1577"/>
                  </a:lnTo>
                  <a:lnTo>
                    <a:pt x="1233" y="1575"/>
                  </a:lnTo>
                  <a:lnTo>
                    <a:pt x="1233" y="1575"/>
                  </a:lnTo>
                  <a:lnTo>
                    <a:pt x="1302" y="1568"/>
                  </a:lnTo>
                  <a:lnTo>
                    <a:pt x="1367" y="1557"/>
                  </a:lnTo>
                  <a:lnTo>
                    <a:pt x="1399" y="1549"/>
                  </a:lnTo>
                  <a:lnTo>
                    <a:pt x="1429" y="1542"/>
                  </a:lnTo>
                  <a:lnTo>
                    <a:pt x="1457" y="1533"/>
                  </a:lnTo>
                  <a:lnTo>
                    <a:pt x="1485" y="1523"/>
                  </a:lnTo>
                  <a:lnTo>
                    <a:pt x="1449" y="1447"/>
                  </a:lnTo>
                  <a:close/>
                  <a:moveTo>
                    <a:pt x="623" y="1939"/>
                  </a:moveTo>
                  <a:lnTo>
                    <a:pt x="623" y="1939"/>
                  </a:lnTo>
                  <a:lnTo>
                    <a:pt x="625" y="1952"/>
                  </a:lnTo>
                  <a:lnTo>
                    <a:pt x="632" y="1964"/>
                  </a:lnTo>
                  <a:lnTo>
                    <a:pt x="632" y="1964"/>
                  </a:lnTo>
                  <a:lnTo>
                    <a:pt x="655" y="1995"/>
                  </a:lnTo>
                  <a:lnTo>
                    <a:pt x="677" y="2027"/>
                  </a:lnTo>
                  <a:lnTo>
                    <a:pt x="720" y="2094"/>
                  </a:lnTo>
                  <a:lnTo>
                    <a:pt x="759" y="2161"/>
                  </a:lnTo>
                  <a:lnTo>
                    <a:pt x="793" y="2229"/>
                  </a:lnTo>
                  <a:lnTo>
                    <a:pt x="821" y="2288"/>
                  </a:lnTo>
                  <a:lnTo>
                    <a:pt x="841" y="2341"/>
                  </a:lnTo>
                  <a:lnTo>
                    <a:pt x="849" y="2363"/>
                  </a:lnTo>
                  <a:lnTo>
                    <a:pt x="854" y="2382"/>
                  </a:lnTo>
                  <a:lnTo>
                    <a:pt x="856" y="2397"/>
                  </a:lnTo>
                  <a:lnTo>
                    <a:pt x="856" y="2410"/>
                  </a:lnTo>
                  <a:lnTo>
                    <a:pt x="856" y="2410"/>
                  </a:lnTo>
                  <a:lnTo>
                    <a:pt x="850" y="2428"/>
                  </a:lnTo>
                  <a:lnTo>
                    <a:pt x="845" y="2447"/>
                  </a:lnTo>
                  <a:lnTo>
                    <a:pt x="837" y="2467"/>
                  </a:lnTo>
                  <a:lnTo>
                    <a:pt x="828" y="2488"/>
                  </a:lnTo>
                  <a:lnTo>
                    <a:pt x="806" y="2527"/>
                  </a:lnTo>
                  <a:lnTo>
                    <a:pt x="780" y="2566"/>
                  </a:lnTo>
                  <a:lnTo>
                    <a:pt x="750" y="2606"/>
                  </a:lnTo>
                  <a:lnTo>
                    <a:pt x="718" y="2645"/>
                  </a:lnTo>
                  <a:lnTo>
                    <a:pt x="653" y="2719"/>
                  </a:lnTo>
                  <a:lnTo>
                    <a:pt x="653" y="2719"/>
                  </a:lnTo>
                  <a:lnTo>
                    <a:pt x="617" y="2760"/>
                  </a:lnTo>
                  <a:lnTo>
                    <a:pt x="617" y="2760"/>
                  </a:lnTo>
                  <a:lnTo>
                    <a:pt x="591" y="2650"/>
                  </a:lnTo>
                  <a:lnTo>
                    <a:pt x="554" y="2495"/>
                  </a:lnTo>
                  <a:lnTo>
                    <a:pt x="554" y="2495"/>
                  </a:lnTo>
                  <a:lnTo>
                    <a:pt x="582" y="2456"/>
                  </a:lnTo>
                  <a:lnTo>
                    <a:pt x="599" y="2425"/>
                  </a:lnTo>
                  <a:lnTo>
                    <a:pt x="606" y="2410"/>
                  </a:lnTo>
                  <a:lnTo>
                    <a:pt x="610" y="2397"/>
                  </a:lnTo>
                  <a:lnTo>
                    <a:pt x="612" y="2385"/>
                  </a:lnTo>
                  <a:lnTo>
                    <a:pt x="612" y="2374"/>
                  </a:lnTo>
                  <a:lnTo>
                    <a:pt x="612" y="2374"/>
                  </a:lnTo>
                  <a:lnTo>
                    <a:pt x="610" y="2363"/>
                  </a:lnTo>
                  <a:lnTo>
                    <a:pt x="604" y="2352"/>
                  </a:lnTo>
                  <a:lnTo>
                    <a:pt x="597" y="2339"/>
                  </a:lnTo>
                  <a:lnTo>
                    <a:pt x="586" y="2324"/>
                  </a:lnTo>
                  <a:lnTo>
                    <a:pt x="554" y="2286"/>
                  </a:lnTo>
                  <a:lnTo>
                    <a:pt x="507" y="2234"/>
                  </a:lnTo>
                  <a:lnTo>
                    <a:pt x="507" y="2234"/>
                  </a:lnTo>
                  <a:lnTo>
                    <a:pt x="492" y="2219"/>
                  </a:lnTo>
                  <a:lnTo>
                    <a:pt x="492" y="2219"/>
                  </a:lnTo>
                  <a:lnTo>
                    <a:pt x="446" y="2012"/>
                  </a:lnTo>
                  <a:lnTo>
                    <a:pt x="446" y="2012"/>
                  </a:lnTo>
                  <a:lnTo>
                    <a:pt x="444" y="2005"/>
                  </a:lnTo>
                  <a:lnTo>
                    <a:pt x="438" y="1997"/>
                  </a:lnTo>
                  <a:lnTo>
                    <a:pt x="434" y="1992"/>
                  </a:lnTo>
                  <a:lnTo>
                    <a:pt x="427" y="1986"/>
                  </a:lnTo>
                  <a:lnTo>
                    <a:pt x="419" y="1982"/>
                  </a:lnTo>
                  <a:lnTo>
                    <a:pt x="412" y="1980"/>
                  </a:lnTo>
                  <a:lnTo>
                    <a:pt x="405" y="1980"/>
                  </a:lnTo>
                  <a:lnTo>
                    <a:pt x="395" y="1980"/>
                  </a:lnTo>
                  <a:lnTo>
                    <a:pt x="395" y="1980"/>
                  </a:lnTo>
                  <a:lnTo>
                    <a:pt x="388" y="1984"/>
                  </a:lnTo>
                  <a:lnTo>
                    <a:pt x="380" y="1988"/>
                  </a:lnTo>
                  <a:lnTo>
                    <a:pt x="375" y="1993"/>
                  </a:lnTo>
                  <a:lnTo>
                    <a:pt x="369" y="1999"/>
                  </a:lnTo>
                  <a:lnTo>
                    <a:pt x="365" y="2007"/>
                  </a:lnTo>
                  <a:lnTo>
                    <a:pt x="363" y="2014"/>
                  </a:lnTo>
                  <a:lnTo>
                    <a:pt x="362" y="2023"/>
                  </a:lnTo>
                  <a:lnTo>
                    <a:pt x="363" y="2031"/>
                  </a:lnTo>
                  <a:lnTo>
                    <a:pt x="363" y="2031"/>
                  </a:lnTo>
                  <a:lnTo>
                    <a:pt x="401" y="2203"/>
                  </a:lnTo>
                  <a:lnTo>
                    <a:pt x="459" y="2460"/>
                  </a:lnTo>
                  <a:lnTo>
                    <a:pt x="516" y="2705"/>
                  </a:lnTo>
                  <a:lnTo>
                    <a:pt x="539" y="2790"/>
                  </a:lnTo>
                  <a:lnTo>
                    <a:pt x="546" y="2818"/>
                  </a:lnTo>
                  <a:lnTo>
                    <a:pt x="552" y="2833"/>
                  </a:lnTo>
                  <a:lnTo>
                    <a:pt x="552" y="2833"/>
                  </a:lnTo>
                  <a:lnTo>
                    <a:pt x="556" y="2841"/>
                  </a:lnTo>
                  <a:lnTo>
                    <a:pt x="561" y="2848"/>
                  </a:lnTo>
                  <a:lnTo>
                    <a:pt x="569" y="2852"/>
                  </a:lnTo>
                  <a:lnTo>
                    <a:pt x="574" y="2856"/>
                  </a:lnTo>
                  <a:lnTo>
                    <a:pt x="582" y="2858"/>
                  </a:lnTo>
                  <a:lnTo>
                    <a:pt x="591" y="2859"/>
                  </a:lnTo>
                  <a:lnTo>
                    <a:pt x="599" y="2858"/>
                  </a:lnTo>
                  <a:lnTo>
                    <a:pt x="608" y="2856"/>
                  </a:lnTo>
                  <a:lnTo>
                    <a:pt x="608" y="2856"/>
                  </a:lnTo>
                  <a:lnTo>
                    <a:pt x="627" y="2848"/>
                  </a:lnTo>
                  <a:lnTo>
                    <a:pt x="649" y="2843"/>
                  </a:lnTo>
                  <a:lnTo>
                    <a:pt x="677" y="2837"/>
                  </a:lnTo>
                  <a:lnTo>
                    <a:pt x="709" y="2833"/>
                  </a:lnTo>
                  <a:lnTo>
                    <a:pt x="725" y="2831"/>
                  </a:lnTo>
                  <a:lnTo>
                    <a:pt x="742" y="2833"/>
                  </a:lnTo>
                  <a:lnTo>
                    <a:pt x="761" y="2833"/>
                  </a:lnTo>
                  <a:lnTo>
                    <a:pt x="778" y="2837"/>
                  </a:lnTo>
                  <a:lnTo>
                    <a:pt x="796" y="2843"/>
                  </a:lnTo>
                  <a:lnTo>
                    <a:pt x="813" y="2848"/>
                  </a:lnTo>
                  <a:lnTo>
                    <a:pt x="813" y="2848"/>
                  </a:lnTo>
                  <a:lnTo>
                    <a:pt x="830" y="2858"/>
                  </a:lnTo>
                  <a:lnTo>
                    <a:pt x="845" y="2869"/>
                  </a:lnTo>
                  <a:lnTo>
                    <a:pt x="858" y="2880"/>
                  </a:lnTo>
                  <a:lnTo>
                    <a:pt x="871" y="2895"/>
                  </a:lnTo>
                  <a:lnTo>
                    <a:pt x="884" y="2912"/>
                  </a:lnTo>
                  <a:lnTo>
                    <a:pt x="893" y="2928"/>
                  </a:lnTo>
                  <a:lnTo>
                    <a:pt x="903" y="2949"/>
                  </a:lnTo>
                  <a:lnTo>
                    <a:pt x="910" y="2971"/>
                  </a:lnTo>
                  <a:lnTo>
                    <a:pt x="910" y="2971"/>
                  </a:lnTo>
                  <a:lnTo>
                    <a:pt x="918" y="2994"/>
                  </a:lnTo>
                  <a:lnTo>
                    <a:pt x="920" y="3012"/>
                  </a:lnTo>
                  <a:lnTo>
                    <a:pt x="920" y="3029"/>
                  </a:lnTo>
                  <a:lnTo>
                    <a:pt x="916" y="3042"/>
                  </a:lnTo>
                  <a:lnTo>
                    <a:pt x="916" y="3042"/>
                  </a:lnTo>
                  <a:lnTo>
                    <a:pt x="908" y="3052"/>
                  </a:lnTo>
                  <a:lnTo>
                    <a:pt x="897" y="3059"/>
                  </a:lnTo>
                  <a:lnTo>
                    <a:pt x="884" y="3067"/>
                  </a:lnTo>
                  <a:lnTo>
                    <a:pt x="869" y="3074"/>
                  </a:lnTo>
                  <a:lnTo>
                    <a:pt x="830" y="3087"/>
                  </a:lnTo>
                  <a:lnTo>
                    <a:pt x="785" y="3098"/>
                  </a:lnTo>
                  <a:lnTo>
                    <a:pt x="770" y="3102"/>
                  </a:lnTo>
                  <a:lnTo>
                    <a:pt x="770" y="3102"/>
                  </a:lnTo>
                  <a:lnTo>
                    <a:pt x="714" y="3117"/>
                  </a:lnTo>
                  <a:lnTo>
                    <a:pt x="660" y="3128"/>
                  </a:lnTo>
                  <a:lnTo>
                    <a:pt x="608" y="3137"/>
                  </a:lnTo>
                  <a:lnTo>
                    <a:pt x="559" y="3143"/>
                  </a:lnTo>
                  <a:lnTo>
                    <a:pt x="515" y="3145"/>
                  </a:lnTo>
                  <a:lnTo>
                    <a:pt x="477" y="3145"/>
                  </a:lnTo>
                  <a:lnTo>
                    <a:pt x="446" y="3141"/>
                  </a:lnTo>
                  <a:lnTo>
                    <a:pt x="431" y="3139"/>
                  </a:lnTo>
                  <a:lnTo>
                    <a:pt x="419" y="3136"/>
                  </a:lnTo>
                  <a:lnTo>
                    <a:pt x="419" y="3136"/>
                  </a:lnTo>
                  <a:lnTo>
                    <a:pt x="408" y="3119"/>
                  </a:lnTo>
                  <a:lnTo>
                    <a:pt x="393" y="3089"/>
                  </a:lnTo>
                  <a:lnTo>
                    <a:pt x="375" y="3046"/>
                  </a:lnTo>
                  <a:lnTo>
                    <a:pt x="354" y="2992"/>
                  </a:lnTo>
                  <a:lnTo>
                    <a:pt x="328" y="2923"/>
                  </a:lnTo>
                  <a:lnTo>
                    <a:pt x="300" y="2843"/>
                  </a:lnTo>
                  <a:lnTo>
                    <a:pt x="270" y="2749"/>
                  </a:lnTo>
                  <a:lnTo>
                    <a:pt x="237" y="2643"/>
                  </a:lnTo>
                  <a:lnTo>
                    <a:pt x="237" y="2643"/>
                  </a:lnTo>
                  <a:lnTo>
                    <a:pt x="184" y="2464"/>
                  </a:lnTo>
                  <a:lnTo>
                    <a:pt x="141" y="2303"/>
                  </a:lnTo>
                  <a:lnTo>
                    <a:pt x="125" y="2234"/>
                  </a:lnTo>
                  <a:lnTo>
                    <a:pt x="112" y="2178"/>
                  </a:lnTo>
                  <a:lnTo>
                    <a:pt x="104" y="2133"/>
                  </a:lnTo>
                  <a:lnTo>
                    <a:pt x="100" y="2105"/>
                  </a:lnTo>
                  <a:lnTo>
                    <a:pt x="100" y="2105"/>
                  </a:lnTo>
                  <a:lnTo>
                    <a:pt x="99" y="2098"/>
                  </a:lnTo>
                  <a:lnTo>
                    <a:pt x="97" y="2091"/>
                  </a:lnTo>
                  <a:lnTo>
                    <a:pt x="97" y="2091"/>
                  </a:lnTo>
                  <a:lnTo>
                    <a:pt x="91" y="2036"/>
                  </a:lnTo>
                  <a:lnTo>
                    <a:pt x="87" y="1975"/>
                  </a:lnTo>
                  <a:lnTo>
                    <a:pt x="85" y="1904"/>
                  </a:lnTo>
                  <a:lnTo>
                    <a:pt x="87" y="1829"/>
                  </a:lnTo>
                  <a:lnTo>
                    <a:pt x="89" y="1788"/>
                  </a:lnTo>
                  <a:lnTo>
                    <a:pt x="95" y="1749"/>
                  </a:lnTo>
                  <a:lnTo>
                    <a:pt x="100" y="1708"/>
                  </a:lnTo>
                  <a:lnTo>
                    <a:pt x="108" y="1667"/>
                  </a:lnTo>
                  <a:lnTo>
                    <a:pt x="115" y="1626"/>
                  </a:lnTo>
                  <a:lnTo>
                    <a:pt x="126" y="1585"/>
                  </a:lnTo>
                  <a:lnTo>
                    <a:pt x="141" y="1544"/>
                  </a:lnTo>
                  <a:lnTo>
                    <a:pt x="156" y="1503"/>
                  </a:lnTo>
                  <a:lnTo>
                    <a:pt x="156" y="1503"/>
                  </a:lnTo>
                  <a:lnTo>
                    <a:pt x="173" y="1463"/>
                  </a:lnTo>
                  <a:lnTo>
                    <a:pt x="194" y="1426"/>
                  </a:lnTo>
                  <a:lnTo>
                    <a:pt x="212" y="1393"/>
                  </a:lnTo>
                  <a:lnTo>
                    <a:pt x="235" y="1361"/>
                  </a:lnTo>
                  <a:lnTo>
                    <a:pt x="255" y="1333"/>
                  </a:lnTo>
                  <a:lnTo>
                    <a:pt x="278" y="1307"/>
                  </a:lnTo>
                  <a:lnTo>
                    <a:pt x="300" y="1282"/>
                  </a:lnTo>
                  <a:lnTo>
                    <a:pt x="322" y="1260"/>
                  </a:lnTo>
                  <a:lnTo>
                    <a:pt x="347" y="1241"/>
                  </a:lnTo>
                  <a:lnTo>
                    <a:pt x="369" y="1225"/>
                  </a:lnTo>
                  <a:lnTo>
                    <a:pt x="390" y="1208"/>
                  </a:lnTo>
                  <a:lnTo>
                    <a:pt x="412" y="1195"/>
                  </a:lnTo>
                  <a:lnTo>
                    <a:pt x="451" y="1172"/>
                  </a:lnTo>
                  <a:lnTo>
                    <a:pt x="487" y="1156"/>
                  </a:lnTo>
                  <a:lnTo>
                    <a:pt x="487" y="1156"/>
                  </a:lnTo>
                  <a:lnTo>
                    <a:pt x="496" y="1150"/>
                  </a:lnTo>
                  <a:lnTo>
                    <a:pt x="505" y="1139"/>
                  </a:lnTo>
                  <a:lnTo>
                    <a:pt x="511" y="1128"/>
                  </a:lnTo>
                  <a:lnTo>
                    <a:pt x="511" y="1115"/>
                  </a:lnTo>
                  <a:lnTo>
                    <a:pt x="511" y="1115"/>
                  </a:lnTo>
                  <a:lnTo>
                    <a:pt x="509" y="1101"/>
                  </a:lnTo>
                  <a:lnTo>
                    <a:pt x="503" y="1092"/>
                  </a:lnTo>
                  <a:lnTo>
                    <a:pt x="494" y="1083"/>
                  </a:lnTo>
                  <a:lnTo>
                    <a:pt x="481" y="1077"/>
                  </a:lnTo>
                  <a:lnTo>
                    <a:pt x="481" y="1077"/>
                  </a:lnTo>
                  <a:lnTo>
                    <a:pt x="455" y="1068"/>
                  </a:lnTo>
                  <a:lnTo>
                    <a:pt x="429" y="1057"/>
                  </a:lnTo>
                  <a:lnTo>
                    <a:pt x="403" y="1044"/>
                  </a:lnTo>
                  <a:lnTo>
                    <a:pt x="380" y="1031"/>
                  </a:lnTo>
                  <a:lnTo>
                    <a:pt x="356" y="1016"/>
                  </a:lnTo>
                  <a:lnTo>
                    <a:pt x="335" y="1001"/>
                  </a:lnTo>
                  <a:lnTo>
                    <a:pt x="315" y="984"/>
                  </a:lnTo>
                  <a:lnTo>
                    <a:pt x="294" y="965"/>
                  </a:lnTo>
                  <a:lnTo>
                    <a:pt x="278" y="945"/>
                  </a:lnTo>
                  <a:lnTo>
                    <a:pt x="259" y="924"/>
                  </a:lnTo>
                  <a:lnTo>
                    <a:pt x="244" y="902"/>
                  </a:lnTo>
                  <a:lnTo>
                    <a:pt x="229" y="878"/>
                  </a:lnTo>
                  <a:lnTo>
                    <a:pt x="216" y="853"/>
                  </a:lnTo>
                  <a:lnTo>
                    <a:pt x="205" y="829"/>
                  </a:lnTo>
                  <a:lnTo>
                    <a:pt x="194" y="801"/>
                  </a:lnTo>
                  <a:lnTo>
                    <a:pt x="184" y="773"/>
                  </a:lnTo>
                  <a:lnTo>
                    <a:pt x="184" y="773"/>
                  </a:lnTo>
                  <a:lnTo>
                    <a:pt x="177" y="745"/>
                  </a:lnTo>
                  <a:lnTo>
                    <a:pt x="171" y="715"/>
                  </a:lnTo>
                  <a:lnTo>
                    <a:pt x="166" y="687"/>
                  </a:lnTo>
                  <a:lnTo>
                    <a:pt x="162" y="657"/>
                  </a:lnTo>
                  <a:lnTo>
                    <a:pt x="162" y="627"/>
                  </a:lnTo>
                  <a:lnTo>
                    <a:pt x="162" y="598"/>
                  </a:lnTo>
                  <a:lnTo>
                    <a:pt x="162" y="568"/>
                  </a:lnTo>
                  <a:lnTo>
                    <a:pt x="166" y="538"/>
                  </a:lnTo>
                  <a:lnTo>
                    <a:pt x="169" y="510"/>
                  </a:lnTo>
                  <a:lnTo>
                    <a:pt x="175" y="480"/>
                  </a:lnTo>
                  <a:lnTo>
                    <a:pt x="182" y="450"/>
                  </a:lnTo>
                  <a:lnTo>
                    <a:pt x="192" y="422"/>
                  </a:lnTo>
                  <a:lnTo>
                    <a:pt x="203" y="394"/>
                  </a:lnTo>
                  <a:lnTo>
                    <a:pt x="214" y="366"/>
                  </a:lnTo>
                  <a:lnTo>
                    <a:pt x="227" y="340"/>
                  </a:lnTo>
                  <a:lnTo>
                    <a:pt x="242" y="314"/>
                  </a:lnTo>
                  <a:lnTo>
                    <a:pt x="242" y="314"/>
                  </a:lnTo>
                  <a:lnTo>
                    <a:pt x="255" y="293"/>
                  </a:lnTo>
                  <a:lnTo>
                    <a:pt x="270" y="273"/>
                  </a:lnTo>
                  <a:lnTo>
                    <a:pt x="285" y="252"/>
                  </a:lnTo>
                  <a:lnTo>
                    <a:pt x="300" y="234"/>
                  </a:lnTo>
                  <a:lnTo>
                    <a:pt x="317" y="217"/>
                  </a:lnTo>
                  <a:lnTo>
                    <a:pt x="334" y="200"/>
                  </a:lnTo>
                  <a:lnTo>
                    <a:pt x="352" y="185"/>
                  </a:lnTo>
                  <a:lnTo>
                    <a:pt x="371" y="170"/>
                  </a:lnTo>
                  <a:lnTo>
                    <a:pt x="390" y="157"/>
                  </a:lnTo>
                  <a:lnTo>
                    <a:pt x="410" y="144"/>
                  </a:lnTo>
                  <a:lnTo>
                    <a:pt x="431" y="133"/>
                  </a:lnTo>
                  <a:lnTo>
                    <a:pt x="453" y="124"/>
                  </a:lnTo>
                  <a:lnTo>
                    <a:pt x="474" y="114"/>
                  </a:lnTo>
                  <a:lnTo>
                    <a:pt x="496" y="107"/>
                  </a:lnTo>
                  <a:lnTo>
                    <a:pt x="518" y="101"/>
                  </a:lnTo>
                  <a:lnTo>
                    <a:pt x="543" y="96"/>
                  </a:lnTo>
                  <a:lnTo>
                    <a:pt x="543" y="96"/>
                  </a:lnTo>
                  <a:lnTo>
                    <a:pt x="567" y="90"/>
                  </a:lnTo>
                  <a:lnTo>
                    <a:pt x="593" y="88"/>
                  </a:lnTo>
                  <a:lnTo>
                    <a:pt x="619" y="84"/>
                  </a:lnTo>
                  <a:lnTo>
                    <a:pt x="645" y="84"/>
                  </a:lnTo>
                  <a:lnTo>
                    <a:pt x="645" y="84"/>
                  </a:lnTo>
                  <a:lnTo>
                    <a:pt x="684" y="86"/>
                  </a:lnTo>
                  <a:lnTo>
                    <a:pt x="724" y="90"/>
                  </a:lnTo>
                  <a:lnTo>
                    <a:pt x="765" y="97"/>
                  </a:lnTo>
                  <a:lnTo>
                    <a:pt x="804" y="109"/>
                  </a:lnTo>
                  <a:lnTo>
                    <a:pt x="845" y="122"/>
                  </a:lnTo>
                  <a:lnTo>
                    <a:pt x="884" y="139"/>
                  </a:lnTo>
                  <a:lnTo>
                    <a:pt x="923" y="157"/>
                  </a:lnTo>
                  <a:lnTo>
                    <a:pt x="962" y="180"/>
                  </a:lnTo>
                  <a:lnTo>
                    <a:pt x="998" y="206"/>
                  </a:lnTo>
                  <a:lnTo>
                    <a:pt x="1033" y="236"/>
                  </a:lnTo>
                  <a:lnTo>
                    <a:pt x="1067" y="267"/>
                  </a:lnTo>
                  <a:lnTo>
                    <a:pt x="1097" y="303"/>
                  </a:lnTo>
                  <a:lnTo>
                    <a:pt x="1125" y="342"/>
                  </a:lnTo>
                  <a:lnTo>
                    <a:pt x="1136" y="362"/>
                  </a:lnTo>
                  <a:lnTo>
                    <a:pt x="1149" y="383"/>
                  </a:lnTo>
                  <a:lnTo>
                    <a:pt x="1160" y="405"/>
                  </a:lnTo>
                  <a:lnTo>
                    <a:pt x="1170" y="430"/>
                  </a:lnTo>
                  <a:lnTo>
                    <a:pt x="1179" y="454"/>
                  </a:lnTo>
                  <a:lnTo>
                    <a:pt x="1186" y="478"/>
                  </a:lnTo>
                  <a:lnTo>
                    <a:pt x="1186" y="478"/>
                  </a:lnTo>
                  <a:lnTo>
                    <a:pt x="1194" y="506"/>
                  </a:lnTo>
                  <a:lnTo>
                    <a:pt x="1201" y="532"/>
                  </a:lnTo>
                  <a:lnTo>
                    <a:pt x="1205" y="558"/>
                  </a:lnTo>
                  <a:lnTo>
                    <a:pt x="1209" y="583"/>
                  </a:lnTo>
                  <a:lnTo>
                    <a:pt x="1211" y="607"/>
                  </a:lnTo>
                  <a:lnTo>
                    <a:pt x="1211" y="631"/>
                  </a:lnTo>
                  <a:lnTo>
                    <a:pt x="1211" y="655"/>
                  </a:lnTo>
                  <a:lnTo>
                    <a:pt x="1209" y="678"/>
                  </a:lnTo>
                  <a:lnTo>
                    <a:pt x="1205" y="700"/>
                  </a:lnTo>
                  <a:lnTo>
                    <a:pt x="1201" y="723"/>
                  </a:lnTo>
                  <a:lnTo>
                    <a:pt x="1196" y="743"/>
                  </a:lnTo>
                  <a:lnTo>
                    <a:pt x="1188" y="764"/>
                  </a:lnTo>
                  <a:lnTo>
                    <a:pt x="1173" y="803"/>
                  </a:lnTo>
                  <a:lnTo>
                    <a:pt x="1155" y="840"/>
                  </a:lnTo>
                  <a:lnTo>
                    <a:pt x="1132" y="876"/>
                  </a:lnTo>
                  <a:lnTo>
                    <a:pt x="1108" y="907"/>
                  </a:lnTo>
                  <a:lnTo>
                    <a:pt x="1080" y="935"/>
                  </a:lnTo>
                  <a:lnTo>
                    <a:pt x="1052" y="963"/>
                  </a:lnTo>
                  <a:lnTo>
                    <a:pt x="1020" y="988"/>
                  </a:lnTo>
                  <a:lnTo>
                    <a:pt x="989" y="1010"/>
                  </a:lnTo>
                  <a:lnTo>
                    <a:pt x="957" y="1029"/>
                  </a:lnTo>
                  <a:lnTo>
                    <a:pt x="923" y="1045"/>
                  </a:lnTo>
                  <a:lnTo>
                    <a:pt x="923" y="1045"/>
                  </a:lnTo>
                  <a:lnTo>
                    <a:pt x="901" y="1055"/>
                  </a:lnTo>
                  <a:lnTo>
                    <a:pt x="877" y="1064"/>
                  </a:lnTo>
                  <a:lnTo>
                    <a:pt x="822" y="1081"/>
                  </a:lnTo>
                  <a:lnTo>
                    <a:pt x="770" y="1094"/>
                  </a:lnTo>
                  <a:lnTo>
                    <a:pt x="718" y="1105"/>
                  </a:lnTo>
                  <a:lnTo>
                    <a:pt x="671" y="1113"/>
                  </a:lnTo>
                  <a:lnTo>
                    <a:pt x="634" y="1118"/>
                  </a:lnTo>
                  <a:lnTo>
                    <a:pt x="600" y="1124"/>
                  </a:lnTo>
                  <a:lnTo>
                    <a:pt x="600" y="1124"/>
                  </a:lnTo>
                  <a:lnTo>
                    <a:pt x="591" y="1124"/>
                  </a:lnTo>
                  <a:lnTo>
                    <a:pt x="584" y="1126"/>
                  </a:lnTo>
                  <a:lnTo>
                    <a:pt x="576" y="1128"/>
                  </a:lnTo>
                  <a:lnTo>
                    <a:pt x="569" y="1133"/>
                  </a:lnTo>
                  <a:lnTo>
                    <a:pt x="563" y="1139"/>
                  </a:lnTo>
                  <a:lnTo>
                    <a:pt x="559" y="1146"/>
                  </a:lnTo>
                  <a:lnTo>
                    <a:pt x="556" y="1154"/>
                  </a:lnTo>
                  <a:lnTo>
                    <a:pt x="554" y="1161"/>
                  </a:lnTo>
                  <a:lnTo>
                    <a:pt x="554" y="1161"/>
                  </a:lnTo>
                  <a:lnTo>
                    <a:pt x="554" y="1171"/>
                  </a:lnTo>
                  <a:lnTo>
                    <a:pt x="556" y="1178"/>
                  </a:lnTo>
                  <a:lnTo>
                    <a:pt x="559" y="1185"/>
                  </a:lnTo>
                  <a:lnTo>
                    <a:pt x="563" y="1193"/>
                  </a:lnTo>
                  <a:lnTo>
                    <a:pt x="569" y="1198"/>
                  </a:lnTo>
                  <a:lnTo>
                    <a:pt x="576" y="1202"/>
                  </a:lnTo>
                  <a:lnTo>
                    <a:pt x="584" y="1206"/>
                  </a:lnTo>
                  <a:lnTo>
                    <a:pt x="593" y="1208"/>
                  </a:lnTo>
                  <a:lnTo>
                    <a:pt x="593" y="1208"/>
                  </a:lnTo>
                  <a:lnTo>
                    <a:pt x="604" y="1208"/>
                  </a:lnTo>
                  <a:lnTo>
                    <a:pt x="636" y="1208"/>
                  </a:lnTo>
                  <a:lnTo>
                    <a:pt x="681" y="1206"/>
                  </a:lnTo>
                  <a:lnTo>
                    <a:pt x="740" y="1198"/>
                  </a:lnTo>
                  <a:lnTo>
                    <a:pt x="776" y="1193"/>
                  </a:lnTo>
                  <a:lnTo>
                    <a:pt x="813" y="1185"/>
                  </a:lnTo>
                  <a:lnTo>
                    <a:pt x="854" y="1176"/>
                  </a:lnTo>
                  <a:lnTo>
                    <a:pt x="897" y="1163"/>
                  </a:lnTo>
                  <a:lnTo>
                    <a:pt x="942" y="1148"/>
                  </a:lnTo>
                  <a:lnTo>
                    <a:pt x="989" y="1129"/>
                  </a:lnTo>
                  <a:lnTo>
                    <a:pt x="1037" y="1109"/>
                  </a:lnTo>
                  <a:lnTo>
                    <a:pt x="1089" y="1085"/>
                  </a:lnTo>
                  <a:lnTo>
                    <a:pt x="1089" y="1085"/>
                  </a:lnTo>
                  <a:lnTo>
                    <a:pt x="1123" y="1066"/>
                  </a:lnTo>
                  <a:lnTo>
                    <a:pt x="1155" y="1047"/>
                  </a:lnTo>
                  <a:lnTo>
                    <a:pt x="1212" y="1010"/>
                  </a:lnTo>
                  <a:lnTo>
                    <a:pt x="1263" y="975"/>
                  </a:lnTo>
                  <a:lnTo>
                    <a:pt x="1306" y="941"/>
                  </a:lnTo>
                  <a:lnTo>
                    <a:pt x="1306" y="941"/>
                  </a:lnTo>
                  <a:lnTo>
                    <a:pt x="1341" y="915"/>
                  </a:lnTo>
                  <a:lnTo>
                    <a:pt x="1369" y="894"/>
                  </a:lnTo>
                  <a:lnTo>
                    <a:pt x="1393" y="879"/>
                  </a:lnTo>
                  <a:lnTo>
                    <a:pt x="1416" y="870"/>
                  </a:lnTo>
                  <a:lnTo>
                    <a:pt x="1425" y="866"/>
                  </a:lnTo>
                  <a:lnTo>
                    <a:pt x="1435" y="866"/>
                  </a:lnTo>
                  <a:lnTo>
                    <a:pt x="1444" y="866"/>
                  </a:lnTo>
                  <a:lnTo>
                    <a:pt x="1453" y="868"/>
                  </a:lnTo>
                  <a:lnTo>
                    <a:pt x="1464" y="872"/>
                  </a:lnTo>
                  <a:lnTo>
                    <a:pt x="1474" y="876"/>
                  </a:lnTo>
                  <a:lnTo>
                    <a:pt x="1496" y="889"/>
                  </a:lnTo>
                  <a:lnTo>
                    <a:pt x="1496" y="889"/>
                  </a:lnTo>
                  <a:lnTo>
                    <a:pt x="1502" y="894"/>
                  </a:lnTo>
                  <a:lnTo>
                    <a:pt x="1507" y="902"/>
                  </a:lnTo>
                  <a:lnTo>
                    <a:pt x="1511" y="909"/>
                  </a:lnTo>
                  <a:lnTo>
                    <a:pt x="1513" y="917"/>
                  </a:lnTo>
                  <a:lnTo>
                    <a:pt x="1515" y="926"/>
                  </a:lnTo>
                  <a:lnTo>
                    <a:pt x="1513" y="935"/>
                  </a:lnTo>
                  <a:lnTo>
                    <a:pt x="1509" y="958"/>
                  </a:lnTo>
                  <a:lnTo>
                    <a:pt x="1509" y="958"/>
                  </a:lnTo>
                  <a:lnTo>
                    <a:pt x="1505" y="975"/>
                  </a:lnTo>
                  <a:lnTo>
                    <a:pt x="1498" y="989"/>
                  </a:lnTo>
                  <a:lnTo>
                    <a:pt x="1490" y="1006"/>
                  </a:lnTo>
                  <a:lnTo>
                    <a:pt x="1481" y="1023"/>
                  </a:lnTo>
                  <a:lnTo>
                    <a:pt x="1468" y="1040"/>
                  </a:lnTo>
                  <a:lnTo>
                    <a:pt x="1457" y="1059"/>
                  </a:lnTo>
                  <a:lnTo>
                    <a:pt x="1425" y="1094"/>
                  </a:lnTo>
                  <a:lnTo>
                    <a:pt x="1388" y="1129"/>
                  </a:lnTo>
                  <a:lnTo>
                    <a:pt x="1345" y="1167"/>
                  </a:lnTo>
                  <a:lnTo>
                    <a:pt x="1295" y="1202"/>
                  </a:lnTo>
                  <a:lnTo>
                    <a:pt x="1239" y="1238"/>
                  </a:lnTo>
                  <a:lnTo>
                    <a:pt x="1177" y="1271"/>
                  </a:lnTo>
                  <a:lnTo>
                    <a:pt x="1110" y="1305"/>
                  </a:lnTo>
                  <a:lnTo>
                    <a:pt x="1074" y="1320"/>
                  </a:lnTo>
                  <a:lnTo>
                    <a:pt x="1035" y="1335"/>
                  </a:lnTo>
                  <a:lnTo>
                    <a:pt x="996" y="1350"/>
                  </a:lnTo>
                  <a:lnTo>
                    <a:pt x="957" y="1363"/>
                  </a:lnTo>
                  <a:lnTo>
                    <a:pt x="914" y="1376"/>
                  </a:lnTo>
                  <a:lnTo>
                    <a:pt x="871" y="1387"/>
                  </a:lnTo>
                  <a:lnTo>
                    <a:pt x="826" y="1398"/>
                  </a:lnTo>
                  <a:lnTo>
                    <a:pt x="780" y="1409"/>
                  </a:lnTo>
                  <a:lnTo>
                    <a:pt x="733" y="1417"/>
                  </a:lnTo>
                  <a:lnTo>
                    <a:pt x="683" y="1426"/>
                  </a:lnTo>
                  <a:lnTo>
                    <a:pt x="632" y="1434"/>
                  </a:lnTo>
                  <a:lnTo>
                    <a:pt x="580" y="1439"/>
                  </a:lnTo>
                  <a:lnTo>
                    <a:pt x="580" y="1439"/>
                  </a:lnTo>
                  <a:lnTo>
                    <a:pt x="572" y="1441"/>
                  </a:lnTo>
                  <a:lnTo>
                    <a:pt x="565" y="1443"/>
                  </a:lnTo>
                  <a:lnTo>
                    <a:pt x="558" y="1449"/>
                  </a:lnTo>
                  <a:lnTo>
                    <a:pt x="552" y="1454"/>
                  </a:lnTo>
                  <a:lnTo>
                    <a:pt x="548" y="1462"/>
                  </a:lnTo>
                  <a:lnTo>
                    <a:pt x="544" y="1469"/>
                  </a:lnTo>
                  <a:lnTo>
                    <a:pt x="543" y="1477"/>
                  </a:lnTo>
                  <a:lnTo>
                    <a:pt x="543" y="1486"/>
                  </a:lnTo>
                  <a:lnTo>
                    <a:pt x="543" y="1486"/>
                  </a:lnTo>
                  <a:lnTo>
                    <a:pt x="544" y="1493"/>
                  </a:lnTo>
                  <a:lnTo>
                    <a:pt x="546" y="1501"/>
                  </a:lnTo>
                  <a:lnTo>
                    <a:pt x="552" y="1506"/>
                  </a:lnTo>
                  <a:lnTo>
                    <a:pt x="556" y="1512"/>
                  </a:lnTo>
                  <a:lnTo>
                    <a:pt x="563" y="1518"/>
                  </a:lnTo>
                  <a:lnTo>
                    <a:pt x="569" y="1519"/>
                  </a:lnTo>
                  <a:lnTo>
                    <a:pt x="576" y="1523"/>
                  </a:lnTo>
                  <a:lnTo>
                    <a:pt x="586" y="1523"/>
                  </a:lnTo>
                  <a:lnTo>
                    <a:pt x="586" y="1523"/>
                  </a:lnTo>
                  <a:lnTo>
                    <a:pt x="589" y="1523"/>
                  </a:lnTo>
                  <a:lnTo>
                    <a:pt x="589" y="1523"/>
                  </a:lnTo>
                  <a:lnTo>
                    <a:pt x="668" y="1514"/>
                  </a:lnTo>
                  <a:lnTo>
                    <a:pt x="742" y="1501"/>
                  </a:lnTo>
                  <a:lnTo>
                    <a:pt x="742" y="1501"/>
                  </a:lnTo>
                  <a:lnTo>
                    <a:pt x="725" y="1534"/>
                  </a:lnTo>
                  <a:lnTo>
                    <a:pt x="709" y="1568"/>
                  </a:lnTo>
                  <a:lnTo>
                    <a:pt x="694" y="1600"/>
                  </a:lnTo>
                  <a:lnTo>
                    <a:pt x="681" y="1631"/>
                  </a:lnTo>
                  <a:lnTo>
                    <a:pt x="669" y="1661"/>
                  </a:lnTo>
                  <a:lnTo>
                    <a:pt x="660" y="1691"/>
                  </a:lnTo>
                  <a:lnTo>
                    <a:pt x="643" y="1747"/>
                  </a:lnTo>
                  <a:lnTo>
                    <a:pt x="632" y="1801"/>
                  </a:lnTo>
                  <a:lnTo>
                    <a:pt x="627" y="1852"/>
                  </a:lnTo>
                  <a:lnTo>
                    <a:pt x="623" y="1898"/>
                  </a:lnTo>
                  <a:lnTo>
                    <a:pt x="623" y="1939"/>
                  </a:lnTo>
                  <a:lnTo>
                    <a:pt x="623" y="1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4352925" y="6815138"/>
              <a:ext cx="104775" cy="153988"/>
            </a:xfrm>
            <a:custGeom>
              <a:rect b="b" l="l" r="r" t="t"/>
              <a:pathLst>
                <a:path extrusionOk="0" h="194" w="132">
                  <a:moveTo>
                    <a:pt x="15" y="145"/>
                  </a:moveTo>
                  <a:lnTo>
                    <a:pt x="15" y="145"/>
                  </a:lnTo>
                  <a:lnTo>
                    <a:pt x="18" y="156"/>
                  </a:lnTo>
                  <a:lnTo>
                    <a:pt x="24" y="167"/>
                  </a:lnTo>
                  <a:lnTo>
                    <a:pt x="31" y="177"/>
                  </a:lnTo>
                  <a:lnTo>
                    <a:pt x="39" y="184"/>
                  </a:lnTo>
                  <a:lnTo>
                    <a:pt x="48" y="190"/>
                  </a:lnTo>
                  <a:lnTo>
                    <a:pt x="59" y="194"/>
                  </a:lnTo>
                  <a:lnTo>
                    <a:pt x="72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5" y="190"/>
                  </a:lnTo>
                  <a:lnTo>
                    <a:pt x="106" y="184"/>
                  </a:lnTo>
                  <a:lnTo>
                    <a:pt x="115" y="177"/>
                  </a:lnTo>
                  <a:lnTo>
                    <a:pt x="121" y="167"/>
                  </a:lnTo>
                  <a:lnTo>
                    <a:pt x="127" y="158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3" y="37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93" y="9"/>
                  </a:lnTo>
                  <a:lnTo>
                    <a:pt x="82" y="3"/>
                  </a:lnTo>
                  <a:lnTo>
                    <a:pt x="71" y="0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5" y="3"/>
                  </a:lnTo>
                  <a:lnTo>
                    <a:pt x="26" y="9"/>
                  </a:lnTo>
                  <a:lnTo>
                    <a:pt x="16" y="16"/>
                  </a:lnTo>
                  <a:lnTo>
                    <a:pt x="9" y="26"/>
                  </a:lnTo>
                  <a:lnTo>
                    <a:pt x="5" y="35"/>
                  </a:lnTo>
                  <a:lnTo>
                    <a:pt x="1" y="46"/>
                  </a:lnTo>
                  <a:lnTo>
                    <a:pt x="0" y="57"/>
                  </a:lnTo>
                  <a:lnTo>
                    <a:pt x="1" y="70"/>
                  </a:lnTo>
                  <a:lnTo>
                    <a:pt x="15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010025" y="6910388"/>
              <a:ext cx="106363" cy="155575"/>
            </a:xfrm>
            <a:custGeom>
              <a:rect b="b" l="l" r="r" t="t"/>
              <a:pathLst>
                <a:path extrusionOk="0" h="196" w="132">
                  <a:moveTo>
                    <a:pt x="15" y="146"/>
                  </a:moveTo>
                  <a:lnTo>
                    <a:pt x="15" y="146"/>
                  </a:lnTo>
                  <a:lnTo>
                    <a:pt x="18" y="157"/>
                  </a:lnTo>
                  <a:lnTo>
                    <a:pt x="24" y="168"/>
                  </a:lnTo>
                  <a:lnTo>
                    <a:pt x="31" y="177"/>
                  </a:lnTo>
                  <a:lnTo>
                    <a:pt x="39" y="185"/>
                  </a:lnTo>
                  <a:lnTo>
                    <a:pt x="50" y="190"/>
                  </a:lnTo>
                  <a:lnTo>
                    <a:pt x="59" y="194"/>
                  </a:lnTo>
                  <a:lnTo>
                    <a:pt x="7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7" y="190"/>
                  </a:lnTo>
                  <a:lnTo>
                    <a:pt x="106" y="185"/>
                  </a:lnTo>
                  <a:lnTo>
                    <a:pt x="115" y="177"/>
                  </a:lnTo>
                  <a:lnTo>
                    <a:pt x="123" y="168"/>
                  </a:lnTo>
                  <a:lnTo>
                    <a:pt x="126" y="159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50"/>
                  </a:lnTo>
                  <a:lnTo>
                    <a:pt x="117" y="50"/>
                  </a:lnTo>
                  <a:lnTo>
                    <a:pt x="113" y="37"/>
                  </a:lnTo>
                  <a:lnTo>
                    <a:pt x="108" y="28"/>
                  </a:lnTo>
                  <a:lnTo>
                    <a:pt x="100" y="19"/>
                  </a:lnTo>
                  <a:lnTo>
                    <a:pt x="93" y="11"/>
                  </a:lnTo>
                  <a:lnTo>
                    <a:pt x="82" y="6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7" y="4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1" y="47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15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5" name="Google Shape;265;p15"/>
          <p:cNvCxnSpPr/>
          <p:nvPr/>
        </p:nvCxnSpPr>
        <p:spPr>
          <a:xfrm>
            <a:off x="7071615" y="3849192"/>
            <a:ext cx="715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15"/>
          <p:cNvCxnSpPr/>
          <p:nvPr/>
        </p:nvCxnSpPr>
        <p:spPr>
          <a:xfrm>
            <a:off x="7926508" y="3930321"/>
            <a:ext cx="303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15"/>
          <p:cNvCxnSpPr/>
          <p:nvPr/>
        </p:nvCxnSpPr>
        <p:spPr>
          <a:xfrm>
            <a:off x="6714503" y="3930321"/>
            <a:ext cx="5379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15"/>
          <p:cNvCxnSpPr/>
          <p:nvPr/>
        </p:nvCxnSpPr>
        <p:spPr>
          <a:xfrm>
            <a:off x="7179831" y="4079328"/>
            <a:ext cx="11529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5"/>
          <p:cNvCxnSpPr/>
          <p:nvPr/>
        </p:nvCxnSpPr>
        <p:spPr>
          <a:xfrm>
            <a:off x="8239107" y="4199679"/>
            <a:ext cx="7158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5"/>
          <p:cNvCxnSpPr/>
          <p:nvPr/>
        </p:nvCxnSpPr>
        <p:spPr>
          <a:xfrm>
            <a:off x="7580057" y="4199679"/>
            <a:ext cx="1287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5"/>
          <p:cNvCxnSpPr/>
          <p:nvPr/>
        </p:nvCxnSpPr>
        <p:spPr>
          <a:xfrm>
            <a:off x="2660937" y="4400265"/>
            <a:ext cx="1287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15"/>
          <p:cNvCxnSpPr/>
          <p:nvPr/>
        </p:nvCxnSpPr>
        <p:spPr>
          <a:xfrm>
            <a:off x="8635339" y="4079328"/>
            <a:ext cx="1065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5"/>
          <p:cNvCxnSpPr/>
          <p:nvPr/>
        </p:nvCxnSpPr>
        <p:spPr>
          <a:xfrm>
            <a:off x="3332757" y="2607320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5"/>
          <p:cNvCxnSpPr/>
          <p:nvPr/>
        </p:nvCxnSpPr>
        <p:spPr>
          <a:xfrm>
            <a:off x="3332757" y="2809131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5"/>
          <p:cNvCxnSpPr/>
          <p:nvPr/>
        </p:nvCxnSpPr>
        <p:spPr>
          <a:xfrm>
            <a:off x="3332757" y="3414563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15"/>
          <p:cNvCxnSpPr/>
          <p:nvPr/>
        </p:nvCxnSpPr>
        <p:spPr>
          <a:xfrm>
            <a:off x="3332757" y="3212753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15"/>
          <p:cNvCxnSpPr/>
          <p:nvPr/>
        </p:nvCxnSpPr>
        <p:spPr>
          <a:xfrm>
            <a:off x="3332757" y="3010942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15"/>
          <p:cNvCxnSpPr/>
          <p:nvPr/>
        </p:nvCxnSpPr>
        <p:spPr>
          <a:xfrm>
            <a:off x="4837707" y="2607320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15"/>
          <p:cNvCxnSpPr/>
          <p:nvPr/>
        </p:nvCxnSpPr>
        <p:spPr>
          <a:xfrm>
            <a:off x="4837707" y="2809131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15"/>
          <p:cNvCxnSpPr/>
          <p:nvPr/>
        </p:nvCxnSpPr>
        <p:spPr>
          <a:xfrm>
            <a:off x="4837707" y="3414563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15"/>
          <p:cNvCxnSpPr/>
          <p:nvPr/>
        </p:nvCxnSpPr>
        <p:spPr>
          <a:xfrm>
            <a:off x="4837707" y="3212753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15"/>
          <p:cNvCxnSpPr/>
          <p:nvPr/>
        </p:nvCxnSpPr>
        <p:spPr>
          <a:xfrm>
            <a:off x="4837707" y="3010942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15"/>
          <p:cNvCxnSpPr/>
          <p:nvPr/>
        </p:nvCxnSpPr>
        <p:spPr>
          <a:xfrm>
            <a:off x="4837707" y="2207270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15"/>
          <p:cNvCxnSpPr/>
          <p:nvPr/>
        </p:nvCxnSpPr>
        <p:spPr>
          <a:xfrm>
            <a:off x="4837707" y="2409081"/>
            <a:ext cx="93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제목 슬라이드">
  <p:cSld name="2_제목 슬라이드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2979407" y="3740793"/>
            <a:ext cx="6163341" cy="50400"/>
          </a:xfrm>
          <a:custGeom>
            <a:rect b="b" l="l" r="r" t="t"/>
            <a:pathLst>
              <a:path extrusionOk="0" h="50400" w="7680176">
                <a:moveTo>
                  <a:pt x="25200" y="0"/>
                </a:moveTo>
                <a:lnTo>
                  <a:pt x="7680176" y="0"/>
                </a:lnTo>
                <a:lnTo>
                  <a:pt x="7680176" y="50400"/>
                </a:lnTo>
                <a:lnTo>
                  <a:pt x="25200" y="50400"/>
                </a:lnTo>
                <a:cubicBezTo>
                  <a:pt x="11282" y="50400"/>
                  <a:pt x="0" y="39118"/>
                  <a:pt x="0" y="25200"/>
                </a:cubicBezTo>
                <a:cubicBezTo>
                  <a:pt x="0" y="11282"/>
                  <a:pt x="11282" y="0"/>
                  <a:pt x="252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16"/>
          <p:cNvGrpSpPr/>
          <p:nvPr/>
        </p:nvGrpSpPr>
        <p:grpSpPr>
          <a:xfrm>
            <a:off x="390652" y="1714024"/>
            <a:ext cx="3281167" cy="2526222"/>
            <a:chOff x="1992313" y="3695700"/>
            <a:chExt cx="3208337" cy="2470150"/>
          </a:xfrm>
        </p:grpSpPr>
        <p:sp>
          <p:nvSpPr>
            <p:cNvPr id="289" name="Google Shape;289;p16"/>
            <p:cNvSpPr/>
            <p:nvPr/>
          </p:nvSpPr>
          <p:spPr>
            <a:xfrm>
              <a:off x="2732088" y="3986213"/>
              <a:ext cx="263525" cy="263525"/>
            </a:xfrm>
            <a:custGeom>
              <a:rect b="b" l="l" r="r" t="t"/>
              <a:pathLst>
                <a:path extrusionOk="0" h="332" w="332">
                  <a:moveTo>
                    <a:pt x="332" y="173"/>
                  </a:moveTo>
                  <a:lnTo>
                    <a:pt x="332" y="159"/>
                  </a:lnTo>
                  <a:lnTo>
                    <a:pt x="332" y="159"/>
                  </a:lnTo>
                  <a:lnTo>
                    <a:pt x="317" y="155"/>
                  </a:lnTo>
                  <a:lnTo>
                    <a:pt x="303" y="149"/>
                  </a:lnTo>
                  <a:lnTo>
                    <a:pt x="289" y="143"/>
                  </a:lnTo>
                  <a:lnTo>
                    <a:pt x="277" y="137"/>
                  </a:lnTo>
                  <a:lnTo>
                    <a:pt x="265" y="128"/>
                  </a:lnTo>
                  <a:lnTo>
                    <a:pt x="253" y="120"/>
                  </a:lnTo>
                  <a:lnTo>
                    <a:pt x="242" y="111"/>
                  </a:lnTo>
                  <a:lnTo>
                    <a:pt x="231" y="101"/>
                  </a:lnTo>
                  <a:lnTo>
                    <a:pt x="221" y="90"/>
                  </a:lnTo>
                  <a:lnTo>
                    <a:pt x="211" y="79"/>
                  </a:lnTo>
                  <a:lnTo>
                    <a:pt x="203" y="67"/>
                  </a:lnTo>
                  <a:lnTo>
                    <a:pt x="196" y="55"/>
                  </a:lnTo>
                  <a:lnTo>
                    <a:pt x="188" y="41"/>
                  </a:lnTo>
                  <a:lnTo>
                    <a:pt x="182" y="28"/>
                  </a:lnTo>
                  <a:lnTo>
                    <a:pt x="177" y="15"/>
                  </a:lnTo>
                  <a:lnTo>
                    <a:pt x="174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4" y="15"/>
                  </a:lnTo>
                  <a:lnTo>
                    <a:pt x="149" y="28"/>
                  </a:lnTo>
                  <a:lnTo>
                    <a:pt x="143" y="41"/>
                  </a:lnTo>
                  <a:lnTo>
                    <a:pt x="137" y="55"/>
                  </a:lnTo>
                  <a:lnTo>
                    <a:pt x="128" y="67"/>
                  </a:lnTo>
                  <a:lnTo>
                    <a:pt x="120" y="79"/>
                  </a:lnTo>
                  <a:lnTo>
                    <a:pt x="111" y="90"/>
                  </a:lnTo>
                  <a:lnTo>
                    <a:pt x="102" y="101"/>
                  </a:lnTo>
                  <a:lnTo>
                    <a:pt x="91" y="111"/>
                  </a:lnTo>
                  <a:lnTo>
                    <a:pt x="80" y="120"/>
                  </a:lnTo>
                  <a:lnTo>
                    <a:pt x="68" y="128"/>
                  </a:lnTo>
                  <a:lnTo>
                    <a:pt x="55" y="137"/>
                  </a:lnTo>
                  <a:lnTo>
                    <a:pt x="42" y="143"/>
                  </a:lnTo>
                  <a:lnTo>
                    <a:pt x="29" y="149"/>
                  </a:lnTo>
                  <a:lnTo>
                    <a:pt x="15" y="155"/>
                  </a:lnTo>
                  <a:lnTo>
                    <a:pt x="0" y="159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15" y="177"/>
                  </a:lnTo>
                  <a:lnTo>
                    <a:pt x="29" y="183"/>
                  </a:lnTo>
                  <a:lnTo>
                    <a:pt x="42" y="189"/>
                  </a:lnTo>
                  <a:lnTo>
                    <a:pt x="55" y="195"/>
                  </a:lnTo>
                  <a:lnTo>
                    <a:pt x="68" y="202"/>
                  </a:lnTo>
                  <a:lnTo>
                    <a:pt x="80" y="211"/>
                  </a:lnTo>
                  <a:lnTo>
                    <a:pt x="91" y="221"/>
                  </a:lnTo>
                  <a:lnTo>
                    <a:pt x="102" y="231"/>
                  </a:lnTo>
                  <a:lnTo>
                    <a:pt x="111" y="242"/>
                  </a:lnTo>
                  <a:lnTo>
                    <a:pt x="120" y="252"/>
                  </a:lnTo>
                  <a:lnTo>
                    <a:pt x="128" y="265"/>
                  </a:lnTo>
                  <a:lnTo>
                    <a:pt x="137" y="277"/>
                  </a:lnTo>
                  <a:lnTo>
                    <a:pt x="143" y="290"/>
                  </a:lnTo>
                  <a:lnTo>
                    <a:pt x="149" y="304"/>
                  </a:lnTo>
                  <a:lnTo>
                    <a:pt x="154" y="317"/>
                  </a:lnTo>
                  <a:lnTo>
                    <a:pt x="159" y="332"/>
                  </a:lnTo>
                  <a:lnTo>
                    <a:pt x="174" y="332"/>
                  </a:lnTo>
                  <a:lnTo>
                    <a:pt x="174" y="332"/>
                  </a:lnTo>
                  <a:lnTo>
                    <a:pt x="177" y="317"/>
                  </a:lnTo>
                  <a:lnTo>
                    <a:pt x="182" y="304"/>
                  </a:lnTo>
                  <a:lnTo>
                    <a:pt x="188" y="290"/>
                  </a:lnTo>
                  <a:lnTo>
                    <a:pt x="196" y="277"/>
                  </a:lnTo>
                  <a:lnTo>
                    <a:pt x="203" y="265"/>
                  </a:lnTo>
                  <a:lnTo>
                    <a:pt x="211" y="252"/>
                  </a:lnTo>
                  <a:lnTo>
                    <a:pt x="221" y="242"/>
                  </a:lnTo>
                  <a:lnTo>
                    <a:pt x="231" y="231"/>
                  </a:lnTo>
                  <a:lnTo>
                    <a:pt x="242" y="221"/>
                  </a:lnTo>
                  <a:lnTo>
                    <a:pt x="253" y="211"/>
                  </a:lnTo>
                  <a:lnTo>
                    <a:pt x="265" y="202"/>
                  </a:lnTo>
                  <a:lnTo>
                    <a:pt x="277" y="195"/>
                  </a:lnTo>
                  <a:lnTo>
                    <a:pt x="289" y="189"/>
                  </a:lnTo>
                  <a:lnTo>
                    <a:pt x="303" y="183"/>
                  </a:lnTo>
                  <a:lnTo>
                    <a:pt x="317" y="177"/>
                  </a:lnTo>
                  <a:lnTo>
                    <a:pt x="332" y="173"/>
                  </a:lnTo>
                  <a:lnTo>
                    <a:pt x="332" y="173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09863" y="3962400"/>
              <a:ext cx="309562" cy="311150"/>
            </a:xfrm>
            <a:custGeom>
              <a:rect b="b" l="l" r="r" t="t"/>
              <a:pathLst>
                <a:path extrusionOk="0" h="390" w="390">
                  <a:moveTo>
                    <a:pt x="203" y="390"/>
                  </a:moveTo>
                  <a:lnTo>
                    <a:pt x="188" y="390"/>
                  </a:lnTo>
                  <a:lnTo>
                    <a:pt x="188" y="390"/>
                  </a:lnTo>
                  <a:lnTo>
                    <a:pt x="183" y="389"/>
                  </a:lnTo>
                  <a:lnTo>
                    <a:pt x="178" y="388"/>
                  </a:lnTo>
                  <a:lnTo>
                    <a:pt x="173" y="386"/>
                  </a:lnTo>
                  <a:lnTo>
                    <a:pt x="170" y="384"/>
                  </a:lnTo>
                  <a:lnTo>
                    <a:pt x="166" y="380"/>
                  </a:lnTo>
                  <a:lnTo>
                    <a:pt x="164" y="377"/>
                  </a:lnTo>
                  <a:lnTo>
                    <a:pt x="161" y="373"/>
                  </a:lnTo>
                  <a:lnTo>
                    <a:pt x="160" y="368"/>
                  </a:lnTo>
                  <a:lnTo>
                    <a:pt x="160" y="368"/>
                  </a:lnTo>
                  <a:lnTo>
                    <a:pt x="156" y="356"/>
                  </a:lnTo>
                  <a:lnTo>
                    <a:pt x="151" y="344"/>
                  </a:lnTo>
                  <a:lnTo>
                    <a:pt x="147" y="332"/>
                  </a:lnTo>
                  <a:lnTo>
                    <a:pt x="140" y="321"/>
                  </a:lnTo>
                  <a:lnTo>
                    <a:pt x="133" y="310"/>
                  </a:lnTo>
                  <a:lnTo>
                    <a:pt x="126" y="300"/>
                  </a:lnTo>
                  <a:lnTo>
                    <a:pt x="118" y="290"/>
                  </a:lnTo>
                  <a:lnTo>
                    <a:pt x="110" y="280"/>
                  </a:lnTo>
                  <a:lnTo>
                    <a:pt x="100" y="272"/>
                  </a:lnTo>
                  <a:lnTo>
                    <a:pt x="90" y="263"/>
                  </a:lnTo>
                  <a:lnTo>
                    <a:pt x="81" y="256"/>
                  </a:lnTo>
                  <a:lnTo>
                    <a:pt x="70" y="250"/>
                  </a:lnTo>
                  <a:lnTo>
                    <a:pt x="59" y="244"/>
                  </a:lnTo>
                  <a:lnTo>
                    <a:pt x="47" y="239"/>
                  </a:lnTo>
                  <a:lnTo>
                    <a:pt x="34" y="234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17" y="229"/>
                  </a:lnTo>
                  <a:lnTo>
                    <a:pt x="14" y="227"/>
                  </a:lnTo>
                  <a:lnTo>
                    <a:pt x="10" y="223"/>
                  </a:lnTo>
                  <a:lnTo>
                    <a:pt x="6" y="221"/>
                  </a:lnTo>
                  <a:lnTo>
                    <a:pt x="4" y="216"/>
                  </a:lnTo>
                  <a:lnTo>
                    <a:pt x="1" y="212"/>
                  </a:lnTo>
                  <a:lnTo>
                    <a:pt x="0" y="207"/>
                  </a:lnTo>
                  <a:lnTo>
                    <a:pt x="0" y="20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4" y="174"/>
                  </a:lnTo>
                  <a:lnTo>
                    <a:pt x="6" y="169"/>
                  </a:lnTo>
                  <a:lnTo>
                    <a:pt x="10" y="166"/>
                  </a:lnTo>
                  <a:lnTo>
                    <a:pt x="14" y="163"/>
                  </a:lnTo>
                  <a:lnTo>
                    <a:pt x="17" y="161"/>
                  </a:lnTo>
                  <a:lnTo>
                    <a:pt x="22" y="160"/>
                  </a:lnTo>
                  <a:lnTo>
                    <a:pt x="22" y="160"/>
                  </a:lnTo>
                  <a:lnTo>
                    <a:pt x="34" y="156"/>
                  </a:lnTo>
                  <a:lnTo>
                    <a:pt x="47" y="151"/>
                  </a:lnTo>
                  <a:lnTo>
                    <a:pt x="59" y="146"/>
                  </a:lnTo>
                  <a:lnTo>
                    <a:pt x="70" y="140"/>
                  </a:lnTo>
                  <a:lnTo>
                    <a:pt x="81" y="133"/>
                  </a:lnTo>
                  <a:lnTo>
                    <a:pt x="90" y="125"/>
                  </a:lnTo>
                  <a:lnTo>
                    <a:pt x="100" y="118"/>
                  </a:lnTo>
                  <a:lnTo>
                    <a:pt x="110" y="109"/>
                  </a:lnTo>
                  <a:lnTo>
                    <a:pt x="118" y="100"/>
                  </a:lnTo>
                  <a:lnTo>
                    <a:pt x="126" y="90"/>
                  </a:lnTo>
                  <a:lnTo>
                    <a:pt x="133" y="80"/>
                  </a:lnTo>
                  <a:lnTo>
                    <a:pt x="140" y="69"/>
                  </a:lnTo>
                  <a:lnTo>
                    <a:pt x="147" y="58"/>
                  </a:lnTo>
                  <a:lnTo>
                    <a:pt x="151" y="46"/>
                  </a:lnTo>
                  <a:lnTo>
                    <a:pt x="156" y="34"/>
                  </a:lnTo>
                  <a:lnTo>
                    <a:pt x="160" y="22"/>
                  </a:lnTo>
                  <a:lnTo>
                    <a:pt x="160" y="22"/>
                  </a:lnTo>
                  <a:lnTo>
                    <a:pt x="161" y="17"/>
                  </a:lnTo>
                  <a:lnTo>
                    <a:pt x="164" y="13"/>
                  </a:lnTo>
                  <a:lnTo>
                    <a:pt x="166" y="9"/>
                  </a:lnTo>
                  <a:lnTo>
                    <a:pt x="170" y="6"/>
                  </a:lnTo>
                  <a:lnTo>
                    <a:pt x="173" y="3"/>
                  </a:lnTo>
                  <a:lnTo>
                    <a:pt x="178" y="1"/>
                  </a:lnTo>
                  <a:lnTo>
                    <a:pt x="183" y="0"/>
                  </a:lnTo>
                  <a:lnTo>
                    <a:pt x="188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7" y="0"/>
                  </a:lnTo>
                  <a:lnTo>
                    <a:pt x="212" y="1"/>
                  </a:lnTo>
                  <a:lnTo>
                    <a:pt x="216" y="3"/>
                  </a:lnTo>
                  <a:lnTo>
                    <a:pt x="220" y="6"/>
                  </a:lnTo>
                  <a:lnTo>
                    <a:pt x="223" y="9"/>
                  </a:lnTo>
                  <a:lnTo>
                    <a:pt x="227" y="13"/>
                  </a:lnTo>
                  <a:lnTo>
                    <a:pt x="229" y="17"/>
                  </a:lnTo>
                  <a:lnTo>
                    <a:pt x="231" y="22"/>
                  </a:lnTo>
                  <a:lnTo>
                    <a:pt x="231" y="22"/>
                  </a:lnTo>
                  <a:lnTo>
                    <a:pt x="234" y="34"/>
                  </a:lnTo>
                  <a:lnTo>
                    <a:pt x="239" y="46"/>
                  </a:lnTo>
                  <a:lnTo>
                    <a:pt x="244" y="58"/>
                  </a:lnTo>
                  <a:lnTo>
                    <a:pt x="250" y="69"/>
                  </a:lnTo>
                  <a:lnTo>
                    <a:pt x="256" y="80"/>
                  </a:lnTo>
                  <a:lnTo>
                    <a:pt x="264" y="90"/>
                  </a:lnTo>
                  <a:lnTo>
                    <a:pt x="272" y="100"/>
                  </a:lnTo>
                  <a:lnTo>
                    <a:pt x="281" y="109"/>
                  </a:lnTo>
                  <a:lnTo>
                    <a:pt x="289" y="118"/>
                  </a:lnTo>
                  <a:lnTo>
                    <a:pt x="299" y="125"/>
                  </a:lnTo>
                  <a:lnTo>
                    <a:pt x="310" y="133"/>
                  </a:lnTo>
                  <a:lnTo>
                    <a:pt x="321" y="140"/>
                  </a:lnTo>
                  <a:lnTo>
                    <a:pt x="332" y="146"/>
                  </a:lnTo>
                  <a:lnTo>
                    <a:pt x="343" y="151"/>
                  </a:lnTo>
                  <a:lnTo>
                    <a:pt x="355" y="156"/>
                  </a:lnTo>
                  <a:lnTo>
                    <a:pt x="368" y="160"/>
                  </a:lnTo>
                  <a:lnTo>
                    <a:pt x="368" y="160"/>
                  </a:lnTo>
                  <a:lnTo>
                    <a:pt x="372" y="161"/>
                  </a:lnTo>
                  <a:lnTo>
                    <a:pt x="377" y="163"/>
                  </a:lnTo>
                  <a:lnTo>
                    <a:pt x="381" y="166"/>
                  </a:lnTo>
                  <a:lnTo>
                    <a:pt x="384" y="169"/>
                  </a:lnTo>
                  <a:lnTo>
                    <a:pt x="387" y="174"/>
                  </a:lnTo>
                  <a:lnTo>
                    <a:pt x="388" y="178"/>
                  </a:lnTo>
                  <a:lnTo>
                    <a:pt x="389" y="183"/>
                  </a:lnTo>
                  <a:lnTo>
                    <a:pt x="390" y="188"/>
                  </a:lnTo>
                  <a:lnTo>
                    <a:pt x="390" y="202"/>
                  </a:lnTo>
                  <a:lnTo>
                    <a:pt x="390" y="202"/>
                  </a:lnTo>
                  <a:lnTo>
                    <a:pt x="389" y="207"/>
                  </a:lnTo>
                  <a:lnTo>
                    <a:pt x="388" y="212"/>
                  </a:lnTo>
                  <a:lnTo>
                    <a:pt x="387" y="216"/>
                  </a:lnTo>
                  <a:lnTo>
                    <a:pt x="384" y="221"/>
                  </a:lnTo>
                  <a:lnTo>
                    <a:pt x="381" y="223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8" y="230"/>
                  </a:lnTo>
                  <a:lnTo>
                    <a:pt x="368" y="230"/>
                  </a:lnTo>
                  <a:lnTo>
                    <a:pt x="355" y="234"/>
                  </a:lnTo>
                  <a:lnTo>
                    <a:pt x="343" y="239"/>
                  </a:lnTo>
                  <a:lnTo>
                    <a:pt x="332" y="244"/>
                  </a:lnTo>
                  <a:lnTo>
                    <a:pt x="321" y="250"/>
                  </a:lnTo>
                  <a:lnTo>
                    <a:pt x="310" y="256"/>
                  </a:lnTo>
                  <a:lnTo>
                    <a:pt x="299" y="263"/>
                  </a:lnTo>
                  <a:lnTo>
                    <a:pt x="289" y="272"/>
                  </a:lnTo>
                  <a:lnTo>
                    <a:pt x="281" y="280"/>
                  </a:lnTo>
                  <a:lnTo>
                    <a:pt x="272" y="290"/>
                  </a:lnTo>
                  <a:lnTo>
                    <a:pt x="264" y="300"/>
                  </a:lnTo>
                  <a:lnTo>
                    <a:pt x="256" y="310"/>
                  </a:lnTo>
                  <a:lnTo>
                    <a:pt x="250" y="321"/>
                  </a:lnTo>
                  <a:lnTo>
                    <a:pt x="244" y="332"/>
                  </a:lnTo>
                  <a:lnTo>
                    <a:pt x="239" y="344"/>
                  </a:lnTo>
                  <a:lnTo>
                    <a:pt x="234" y="356"/>
                  </a:lnTo>
                  <a:lnTo>
                    <a:pt x="231" y="368"/>
                  </a:lnTo>
                  <a:lnTo>
                    <a:pt x="231" y="368"/>
                  </a:lnTo>
                  <a:lnTo>
                    <a:pt x="229" y="373"/>
                  </a:lnTo>
                  <a:lnTo>
                    <a:pt x="227" y="377"/>
                  </a:lnTo>
                  <a:lnTo>
                    <a:pt x="223" y="380"/>
                  </a:lnTo>
                  <a:lnTo>
                    <a:pt x="220" y="384"/>
                  </a:lnTo>
                  <a:lnTo>
                    <a:pt x="216" y="386"/>
                  </a:lnTo>
                  <a:lnTo>
                    <a:pt x="212" y="388"/>
                  </a:lnTo>
                  <a:lnTo>
                    <a:pt x="207" y="389"/>
                  </a:lnTo>
                  <a:lnTo>
                    <a:pt x="203" y="390"/>
                  </a:lnTo>
                  <a:lnTo>
                    <a:pt x="203" y="390"/>
                  </a:lnTo>
                  <a:close/>
                  <a:moveTo>
                    <a:pt x="92" y="195"/>
                  </a:moveTo>
                  <a:lnTo>
                    <a:pt x="92" y="195"/>
                  </a:lnTo>
                  <a:lnTo>
                    <a:pt x="108" y="205"/>
                  </a:lnTo>
                  <a:lnTo>
                    <a:pt x="123" y="214"/>
                  </a:lnTo>
                  <a:lnTo>
                    <a:pt x="137" y="227"/>
                  </a:lnTo>
                  <a:lnTo>
                    <a:pt x="151" y="239"/>
                  </a:lnTo>
                  <a:lnTo>
                    <a:pt x="164" y="252"/>
                  </a:lnTo>
                  <a:lnTo>
                    <a:pt x="175" y="267"/>
                  </a:lnTo>
                  <a:lnTo>
                    <a:pt x="186" y="283"/>
                  </a:lnTo>
                  <a:lnTo>
                    <a:pt x="195" y="299"/>
                  </a:lnTo>
                  <a:lnTo>
                    <a:pt x="195" y="299"/>
                  </a:lnTo>
                  <a:lnTo>
                    <a:pt x="204" y="283"/>
                  </a:lnTo>
                  <a:lnTo>
                    <a:pt x="215" y="267"/>
                  </a:lnTo>
                  <a:lnTo>
                    <a:pt x="227" y="252"/>
                  </a:lnTo>
                  <a:lnTo>
                    <a:pt x="239" y="239"/>
                  </a:lnTo>
                  <a:lnTo>
                    <a:pt x="253" y="227"/>
                  </a:lnTo>
                  <a:lnTo>
                    <a:pt x="267" y="214"/>
                  </a:lnTo>
                  <a:lnTo>
                    <a:pt x="283" y="205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3" y="185"/>
                  </a:lnTo>
                  <a:lnTo>
                    <a:pt x="267" y="175"/>
                  </a:lnTo>
                  <a:lnTo>
                    <a:pt x="253" y="163"/>
                  </a:lnTo>
                  <a:lnTo>
                    <a:pt x="239" y="151"/>
                  </a:lnTo>
                  <a:lnTo>
                    <a:pt x="227" y="138"/>
                  </a:lnTo>
                  <a:lnTo>
                    <a:pt x="215" y="123"/>
                  </a:lnTo>
                  <a:lnTo>
                    <a:pt x="204" y="107"/>
                  </a:lnTo>
                  <a:lnTo>
                    <a:pt x="195" y="91"/>
                  </a:lnTo>
                  <a:lnTo>
                    <a:pt x="195" y="91"/>
                  </a:lnTo>
                  <a:lnTo>
                    <a:pt x="186" y="107"/>
                  </a:lnTo>
                  <a:lnTo>
                    <a:pt x="175" y="123"/>
                  </a:lnTo>
                  <a:lnTo>
                    <a:pt x="164" y="138"/>
                  </a:lnTo>
                  <a:lnTo>
                    <a:pt x="151" y="151"/>
                  </a:lnTo>
                  <a:lnTo>
                    <a:pt x="137" y="163"/>
                  </a:lnTo>
                  <a:lnTo>
                    <a:pt x="123" y="175"/>
                  </a:lnTo>
                  <a:lnTo>
                    <a:pt x="108" y="185"/>
                  </a:lnTo>
                  <a:lnTo>
                    <a:pt x="92" y="195"/>
                  </a:lnTo>
                  <a:lnTo>
                    <a:pt x="92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791075" y="4932363"/>
              <a:ext cx="261937" cy="261938"/>
            </a:xfrm>
            <a:custGeom>
              <a:rect b="b" l="l" r="r" t="t"/>
              <a:pathLst>
                <a:path extrusionOk="0" h="330" w="331">
                  <a:moveTo>
                    <a:pt x="331" y="172"/>
                  </a:moveTo>
                  <a:lnTo>
                    <a:pt x="331" y="158"/>
                  </a:lnTo>
                  <a:lnTo>
                    <a:pt x="331" y="158"/>
                  </a:lnTo>
                  <a:lnTo>
                    <a:pt x="317" y="154"/>
                  </a:lnTo>
                  <a:lnTo>
                    <a:pt x="302" y="149"/>
                  </a:lnTo>
                  <a:lnTo>
                    <a:pt x="289" y="143"/>
                  </a:lnTo>
                  <a:lnTo>
                    <a:pt x="277" y="135"/>
                  </a:lnTo>
                  <a:lnTo>
                    <a:pt x="263" y="128"/>
                  </a:lnTo>
                  <a:lnTo>
                    <a:pt x="252" y="119"/>
                  </a:lnTo>
                  <a:lnTo>
                    <a:pt x="240" y="110"/>
                  </a:lnTo>
                  <a:lnTo>
                    <a:pt x="231" y="100"/>
                  </a:lnTo>
                  <a:lnTo>
                    <a:pt x="221" y="90"/>
                  </a:lnTo>
                  <a:lnTo>
                    <a:pt x="211" y="78"/>
                  </a:lnTo>
                  <a:lnTo>
                    <a:pt x="203" y="67"/>
                  </a:lnTo>
                  <a:lnTo>
                    <a:pt x="195" y="54"/>
                  </a:lnTo>
                  <a:lnTo>
                    <a:pt x="188" y="41"/>
                  </a:lnTo>
                  <a:lnTo>
                    <a:pt x="182" y="28"/>
                  </a:lnTo>
                  <a:lnTo>
                    <a:pt x="177" y="13"/>
                  </a:lnTo>
                  <a:lnTo>
                    <a:pt x="172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4" y="13"/>
                  </a:lnTo>
                  <a:lnTo>
                    <a:pt x="149" y="28"/>
                  </a:lnTo>
                  <a:lnTo>
                    <a:pt x="143" y="41"/>
                  </a:lnTo>
                  <a:lnTo>
                    <a:pt x="135" y="54"/>
                  </a:lnTo>
                  <a:lnTo>
                    <a:pt x="128" y="67"/>
                  </a:lnTo>
                  <a:lnTo>
                    <a:pt x="120" y="78"/>
                  </a:lnTo>
                  <a:lnTo>
                    <a:pt x="111" y="90"/>
                  </a:lnTo>
                  <a:lnTo>
                    <a:pt x="100" y="100"/>
                  </a:lnTo>
                  <a:lnTo>
                    <a:pt x="90" y="110"/>
                  </a:lnTo>
                  <a:lnTo>
                    <a:pt x="78" y="119"/>
                  </a:lnTo>
                  <a:lnTo>
                    <a:pt x="67" y="128"/>
                  </a:lnTo>
                  <a:lnTo>
                    <a:pt x="55" y="135"/>
                  </a:lnTo>
                  <a:lnTo>
                    <a:pt x="42" y="143"/>
                  </a:lnTo>
                  <a:lnTo>
                    <a:pt x="28" y="149"/>
                  </a:lnTo>
                  <a:lnTo>
                    <a:pt x="14" y="154"/>
                  </a:lnTo>
                  <a:lnTo>
                    <a:pt x="0" y="158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14" y="177"/>
                  </a:lnTo>
                  <a:lnTo>
                    <a:pt x="28" y="182"/>
                  </a:lnTo>
                  <a:lnTo>
                    <a:pt x="42" y="188"/>
                  </a:lnTo>
                  <a:lnTo>
                    <a:pt x="54" y="195"/>
                  </a:lnTo>
                  <a:lnTo>
                    <a:pt x="67" y="202"/>
                  </a:lnTo>
                  <a:lnTo>
                    <a:pt x="78" y="211"/>
                  </a:lnTo>
                  <a:lnTo>
                    <a:pt x="90" y="219"/>
                  </a:lnTo>
                  <a:lnTo>
                    <a:pt x="100" y="230"/>
                  </a:lnTo>
                  <a:lnTo>
                    <a:pt x="110" y="240"/>
                  </a:lnTo>
                  <a:lnTo>
                    <a:pt x="120" y="252"/>
                  </a:lnTo>
                  <a:lnTo>
                    <a:pt x="128" y="263"/>
                  </a:lnTo>
                  <a:lnTo>
                    <a:pt x="135" y="276"/>
                  </a:lnTo>
                  <a:lnTo>
                    <a:pt x="143" y="289"/>
                  </a:lnTo>
                  <a:lnTo>
                    <a:pt x="149" y="302"/>
                  </a:lnTo>
                  <a:lnTo>
                    <a:pt x="154" y="317"/>
                  </a:lnTo>
                  <a:lnTo>
                    <a:pt x="159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7" y="317"/>
                  </a:lnTo>
                  <a:lnTo>
                    <a:pt x="182" y="302"/>
                  </a:lnTo>
                  <a:lnTo>
                    <a:pt x="188" y="289"/>
                  </a:lnTo>
                  <a:lnTo>
                    <a:pt x="195" y="276"/>
                  </a:lnTo>
                  <a:lnTo>
                    <a:pt x="203" y="263"/>
                  </a:lnTo>
                  <a:lnTo>
                    <a:pt x="211" y="252"/>
                  </a:lnTo>
                  <a:lnTo>
                    <a:pt x="221" y="240"/>
                  </a:lnTo>
                  <a:lnTo>
                    <a:pt x="231" y="230"/>
                  </a:lnTo>
                  <a:lnTo>
                    <a:pt x="240" y="219"/>
                  </a:lnTo>
                  <a:lnTo>
                    <a:pt x="252" y="211"/>
                  </a:lnTo>
                  <a:lnTo>
                    <a:pt x="263" y="202"/>
                  </a:lnTo>
                  <a:lnTo>
                    <a:pt x="277" y="195"/>
                  </a:lnTo>
                  <a:lnTo>
                    <a:pt x="289" y="188"/>
                  </a:lnTo>
                  <a:lnTo>
                    <a:pt x="302" y="182"/>
                  </a:lnTo>
                  <a:lnTo>
                    <a:pt x="317" y="177"/>
                  </a:lnTo>
                  <a:lnTo>
                    <a:pt x="331" y="172"/>
                  </a:lnTo>
                  <a:lnTo>
                    <a:pt x="331" y="17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767263" y="4908550"/>
              <a:ext cx="307975" cy="309563"/>
            </a:xfrm>
            <a:custGeom>
              <a:rect b="b" l="l" r="r" t="t"/>
              <a:pathLst>
                <a:path extrusionOk="0" h="389" w="389">
                  <a:moveTo>
                    <a:pt x="201" y="389"/>
                  </a:moveTo>
                  <a:lnTo>
                    <a:pt x="188" y="389"/>
                  </a:lnTo>
                  <a:lnTo>
                    <a:pt x="188" y="389"/>
                  </a:lnTo>
                  <a:lnTo>
                    <a:pt x="183" y="389"/>
                  </a:lnTo>
                  <a:lnTo>
                    <a:pt x="178" y="387"/>
                  </a:lnTo>
                  <a:lnTo>
                    <a:pt x="173" y="385"/>
                  </a:lnTo>
                  <a:lnTo>
                    <a:pt x="169" y="383"/>
                  </a:lnTo>
                  <a:lnTo>
                    <a:pt x="166" y="380"/>
                  </a:lnTo>
                  <a:lnTo>
                    <a:pt x="163" y="377"/>
                  </a:lnTo>
                  <a:lnTo>
                    <a:pt x="161" y="372"/>
                  </a:lnTo>
                  <a:lnTo>
                    <a:pt x="158" y="367"/>
                  </a:lnTo>
                  <a:lnTo>
                    <a:pt x="158" y="367"/>
                  </a:lnTo>
                  <a:lnTo>
                    <a:pt x="155" y="355"/>
                  </a:lnTo>
                  <a:lnTo>
                    <a:pt x="151" y="342"/>
                  </a:lnTo>
                  <a:lnTo>
                    <a:pt x="145" y="331"/>
                  </a:lnTo>
                  <a:lnTo>
                    <a:pt x="139" y="319"/>
                  </a:lnTo>
                  <a:lnTo>
                    <a:pt x="133" y="309"/>
                  </a:lnTo>
                  <a:lnTo>
                    <a:pt x="125" y="298"/>
                  </a:lnTo>
                  <a:lnTo>
                    <a:pt x="117" y="289"/>
                  </a:lnTo>
                  <a:lnTo>
                    <a:pt x="108" y="280"/>
                  </a:lnTo>
                  <a:lnTo>
                    <a:pt x="100" y="272"/>
                  </a:lnTo>
                  <a:lnTo>
                    <a:pt x="90" y="263"/>
                  </a:lnTo>
                  <a:lnTo>
                    <a:pt x="79" y="256"/>
                  </a:lnTo>
                  <a:lnTo>
                    <a:pt x="69" y="248"/>
                  </a:lnTo>
                  <a:lnTo>
                    <a:pt x="57" y="244"/>
                  </a:lnTo>
                  <a:lnTo>
                    <a:pt x="46" y="237"/>
                  </a:lnTo>
                  <a:lnTo>
                    <a:pt x="34" y="234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17" y="228"/>
                  </a:lnTo>
                  <a:lnTo>
                    <a:pt x="12" y="225"/>
                  </a:lnTo>
                  <a:lnTo>
                    <a:pt x="8" y="223"/>
                  </a:lnTo>
                  <a:lnTo>
                    <a:pt x="6" y="219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8"/>
                  </a:lnTo>
                  <a:lnTo>
                    <a:pt x="4" y="173"/>
                  </a:lnTo>
                  <a:lnTo>
                    <a:pt x="6" y="169"/>
                  </a:lnTo>
                  <a:lnTo>
                    <a:pt x="8" y="165"/>
                  </a:lnTo>
                  <a:lnTo>
                    <a:pt x="12" y="162"/>
                  </a:lnTo>
                  <a:lnTo>
                    <a:pt x="17" y="161"/>
                  </a:lnTo>
                  <a:lnTo>
                    <a:pt x="22" y="158"/>
                  </a:lnTo>
                  <a:lnTo>
                    <a:pt x="22" y="158"/>
                  </a:lnTo>
                  <a:lnTo>
                    <a:pt x="34" y="154"/>
                  </a:lnTo>
                  <a:lnTo>
                    <a:pt x="46" y="151"/>
                  </a:lnTo>
                  <a:lnTo>
                    <a:pt x="57" y="145"/>
                  </a:lnTo>
                  <a:lnTo>
                    <a:pt x="69" y="139"/>
                  </a:lnTo>
                  <a:lnTo>
                    <a:pt x="79" y="133"/>
                  </a:lnTo>
                  <a:lnTo>
                    <a:pt x="90" y="125"/>
                  </a:lnTo>
                  <a:lnTo>
                    <a:pt x="100" y="117"/>
                  </a:lnTo>
                  <a:lnTo>
                    <a:pt x="108" y="108"/>
                  </a:lnTo>
                  <a:lnTo>
                    <a:pt x="117" y="100"/>
                  </a:lnTo>
                  <a:lnTo>
                    <a:pt x="125" y="90"/>
                  </a:lnTo>
                  <a:lnTo>
                    <a:pt x="133" y="79"/>
                  </a:lnTo>
                  <a:lnTo>
                    <a:pt x="140" y="68"/>
                  </a:lnTo>
                  <a:lnTo>
                    <a:pt x="145" y="57"/>
                  </a:lnTo>
                  <a:lnTo>
                    <a:pt x="151" y="46"/>
                  </a:lnTo>
                  <a:lnTo>
                    <a:pt x="155" y="34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61" y="17"/>
                  </a:lnTo>
                  <a:lnTo>
                    <a:pt x="163" y="12"/>
                  </a:lnTo>
                  <a:lnTo>
                    <a:pt x="166" y="8"/>
                  </a:lnTo>
                  <a:lnTo>
                    <a:pt x="169" y="6"/>
                  </a:lnTo>
                  <a:lnTo>
                    <a:pt x="173" y="2"/>
                  </a:lnTo>
                  <a:lnTo>
                    <a:pt x="178" y="1"/>
                  </a:lnTo>
                  <a:lnTo>
                    <a:pt x="183" y="0"/>
                  </a:lnTo>
                  <a:lnTo>
                    <a:pt x="188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6" y="0"/>
                  </a:lnTo>
                  <a:lnTo>
                    <a:pt x="211" y="1"/>
                  </a:lnTo>
                  <a:lnTo>
                    <a:pt x="216" y="2"/>
                  </a:lnTo>
                  <a:lnTo>
                    <a:pt x="219" y="6"/>
                  </a:lnTo>
                  <a:lnTo>
                    <a:pt x="223" y="8"/>
                  </a:lnTo>
                  <a:lnTo>
                    <a:pt x="225" y="12"/>
                  </a:lnTo>
                  <a:lnTo>
                    <a:pt x="228" y="17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34"/>
                  </a:lnTo>
                  <a:lnTo>
                    <a:pt x="238" y="46"/>
                  </a:lnTo>
                  <a:lnTo>
                    <a:pt x="244" y="57"/>
                  </a:lnTo>
                  <a:lnTo>
                    <a:pt x="250" y="68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2" y="100"/>
                  </a:lnTo>
                  <a:lnTo>
                    <a:pt x="280" y="108"/>
                  </a:lnTo>
                  <a:lnTo>
                    <a:pt x="289" y="117"/>
                  </a:lnTo>
                  <a:lnTo>
                    <a:pt x="299" y="125"/>
                  </a:lnTo>
                  <a:lnTo>
                    <a:pt x="310" y="133"/>
                  </a:lnTo>
                  <a:lnTo>
                    <a:pt x="319" y="139"/>
                  </a:lnTo>
                  <a:lnTo>
                    <a:pt x="331" y="145"/>
                  </a:lnTo>
                  <a:lnTo>
                    <a:pt x="342" y="151"/>
                  </a:lnTo>
                  <a:lnTo>
                    <a:pt x="355" y="154"/>
                  </a:lnTo>
                  <a:lnTo>
                    <a:pt x="367" y="158"/>
                  </a:lnTo>
                  <a:lnTo>
                    <a:pt x="367" y="158"/>
                  </a:lnTo>
                  <a:lnTo>
                    <a:pt x="372" y="161"/>
                  </a:lnTo>
                  <a:lnTo>
                    <a:pt x="377" y="162"/>
                  </a:lnTo>
                  <a:lnTo>
                    <a:pt x="380" y="165"/>
                  </a:lnTo>
                  <a:lnTo>
                    <a:pt x="383" y="169"/>
                  </a:lnTo>
                  <a:lnTo>
                    <a:pt x="385" y="173"/>
                  </a:lnTo>
                  <a:lnTo>
                    <a:pt x="388" y="178"/>
                  </a:lnTo>
                  <a:lnTo>
                    <a:pt x="389" y="181"/>
                  </a:lnTo>
                  <a:lnTo>
                    <a:pt x="389" y="187"/>
                  </a:lnTo>
                  <a:lnTo>
                    <a:pt x="389" y="201"/>
                  </a:lnTo>
                  <a:lnTo>
                    <a:pt x="389" y="201"/>
                  </a:lnTo>
                  <a:lnTo>
                    <a:pt x="389" y="206"/>
                  </a:lnTo>
                  <a:lnTo>
                    <a:pt x="388" y="211"/>
                  </a:lnTo>
                  <a:lnTo>
                    <a:pt x="385" y="215"/>
                  </a:lnTo>
                  <a:lnTo>
                    <a:pt x="383" y="219"/>
                  </a:lnTo>
                  <a:lnTo>
                    <a:pt x="380" y="223"/>
                  </a:lnTo>
                  <a:lnTo>
                    <a:pt x="377" y="225"/>
                  </a:lnTo>
                  <a:lnTo>
                    <a:pt x="372" y="228"/>
                  </a:lnTo>
                  <a:lnTo>
                    <a:pt x="367" y="230"/>
                  </a:lnTo>
                  <a:lnTo>
                    <a:pt x="367" y="230"/>
                  </a:lnTo>
                  <a:lnTo>
                    <a:pt x="355" y="234"/>
                  </a:lnTo>
                  <a:lnTo>
                    <a:pt x="342" y="237"/>
                  </a:lnTo>
                  <a:lnTo>
                    <a:pt x="331" y="244"/>
                  </a:lnTo>
                  <a:lnTo>
                    <a:pt x="319" y="248"/>
                  </a:lnTo>
                  <a:lnTo>
                    <a:pt x="310" y="256"/>
                  </a:lnTo>
                  <a:lnTo>
                    <a:pt x="299" y="263"/>
                  </a:lnTo>
                  <a:lnTo>
                    <a:pt x="289" y="272"/>
                  </a:lnTo>
                  <a:lnTo>
                    <a:pt x="280" y="280"/>
                  </a:lnTo>
                  <a:lnTo>
                    <a:pt x="272" y="289"/>
                  </a:lnTo>
                  <a:lnTo>
                    <a:pt x="263" y="298"/>
                  </a:lnTo>
                  <a:lnTo>
                    <a:pt x="256" y="309"/>
                  </a:lnTo>
                  <a:lnTo>
                    <a:pt x="250" y="319"/>
                  </a:lnTo>
                  <a:lnTo>
                    <a:pt x="244" y="331"/>
                  </a:lnTo>
                  <a:lnTo>
                    <a:pt x="238" y="342"/>
                  </a:lnTo>
                  <a:lnTo>
                    <a:pt x="234" y="355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8" y="372"/>
                  </a:lnTo>
                  <a:lnTo>
                    <a:pt x="225" y="377"/>
                  </a:lnTo>
                  <a:lnTo>
                    <a:pt x="223" y="380"/>
                  </a:lnTo>
                  <a:lnTo>
                    <a:pt x="219" y="383"/>
                  </a:lnTo>
                  <a:lnTo>
                    <a:pt x="216" y="385"/>
                  </a:lnTo>
                  <a:lnTo>
                    <a:pt x="211" y="387"/>
                  </a:lnTo>
                  <a:lnTo>
                    <a:pt x="207" y="389"/>
                  </a:lnTo>
                  <a:lnTo>
                    <a:pt x="201" y="389"/>
                  </a:lnTo>
                  <a:lnTo>
                    <a:pt x="201" y="389"/>
                  </a:lnTo>
                  <a:close/>
                  <a:moveTo>
                    <a:pt x="90" y="194"/>
                  </a:moveTo>
                  <a:lnTo>
                    <a:pt x="90" y="194"/>
                  </a:lnTo>
                  <a:lnTo>
                    <a:pt x="107" y="203"/>
                  </a:lnTo>
                  <a:lnTo>
                    <a:pt x="122" y="214"/>
                  </a:lnTo>
                  <a:lnTo>
                    <a:pt x="136" y="225"/>
                  </a:lnTo>
                  <a:lnTo>
                    <a:pt x="150" y="239"/>
                  </a:lnTo>
                  <a:lnTo>
                    <a:pt x="163" y="252"/>
                  </a:lnTo>
                  <a:lnTo>
                    <a:pt x="174" y="267"/>
                  </a:lnTo>
                  <a:lnTo>
                    <a:pt x="185" y="281"/>
                  </a:lnTo>
                  <a:lnTo>
                    <a:pt x="195" y="298"/>
                  </a:lnTo>
                  <a:lnTo>
                    <a:pt x="195" y="298"/>
                  </a:lnTo>
                  <a:lnTo>
                    <a:pt x="203" y="281"/>
                  </a:lnTo>
                  <a:lnTo>
                    <a:pt x="214" y="267"/>
                  </a:lnTo>
                  <a:lnTo>
                    <a:pt x="225" y="252"/>
                  </a:lnTo>
                  <a:lnTo>
                    <a:pt x="239" y="239"/>
                  </a:lnTo>
                  <a:lnTo>
                    <a:pt x="252" y="225"/>
                  </a:lnTo>
                  <a:lnTo>
                    <a:pt x="267" y="214"/>
                  </a:lnTo>
                  <a:lnTo>
                    <a:pt x="281" y="203"/>
                  </a:lnTo>
                  <a:lnTo>
                    <a:pt x="299" y="194"/>
                  </a:lnTo>
                  <a:lnTo>
                    <a:pt x="299" y="194"/>
                  </a:lnTo>
                  <a:lnTo>
                    <a:pt x="281" y="185"/>
                  </a:lnTo>
                  <a:lnTo>
                    <a:pt x="267" y="174"/>
                  </a:lnTo>
                  <a:lnTo>
                    <a:pt x="252" y="163"/>
                  </a:lnTo>
                  <a:lnTo>
                    <a:pt x="239" y="150"/>
                  </a:lnTo>
                  <a:lnTo>
                    <a:pt x="225" y="136"/>
                  </a:lnTo>
                  <a:lnTo>
                    <a:pt x="214" y="122"/>
                  </a:lnTo>
                  <a:lnTo>
                    <a:pt x="203" y="107"/>
                  </a:lnTo>
                  <a:lnTo>
                    <a:pt x="195" y="90"/>
                  </a:lnTo>
                  <a:lnTo>
                    <a:pt x="195" y="90"/>
                  </a:lnTo>
                  <a:lnTo>
                    <a:pt x="185" y="107"/>
                  </a:lnTo>
                  <a:lnTo>
                    <a:pt x="174" y="122"/>
                  </a:lnTo>
                  <a:lnTo>
                    <a:pt x="163" y="136"/>
                  </a:lnTo>
                  <a:lnTo>
                    <a:pt x="150" y="150"/>
                  </a:lnTo>
                  <a:lnTo>
                    <a:pt x="136" y="163"/>
                  </a:lnTo>
                  <a:lnTo>
                    <a:pt x="122" y="174"/>
                  </a:lnTo>
                  <a:lnTo>
                    <a:pt x="107" y="185"/>
                  </a:lnTo>
                  <a:lnTo>
                    <a:pt x="90" y="194"/>
                  </a:lnTo>
                  <a:lnTo>
                    <a:pt x="9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327275" y="5365750"/>
              <a:ext cx="215900" cy="214313"/>
            </a:xfrm>
            <a:custGeom>
              <a:rect b="b" l="l" r="r" t="t"/>
              <a:pathLst>
                <a:path extrusionOk="0" h="271" w="271">
                  <a:moveTo>
                    <a:pt x="271" y="142"/>
                  </a:moveTo>
                  <a:lnTo>
                    <a:pt x="271" y="129"/>
                  </a:lnTo>
                  <a:lnTo>
                    <a:pt x="271" y="129"/>
                  </a:lnTo>
                  <a:lnTo>
                    <a:pt x="260" y="126"/>
                  </a:lnTo>
                  <a:lnTo>
                    <a:pt x="247" y="122"/>
                  </a:lnTo>
                  <a:lnTo>
                    <a:pt x="236" y="117"/>
                  </a:lnTo>
                  <a:lnTo>
                    <a:pt x="227" y="111"/>
                  </a:lnTo>
                  <a:lnTo>
                    <a:pt x="216" y="105"/>
                  </a:lnTo>
                  <a:lnTo>
                    <a:pt x="206" y="98"/>
                  </a:lnTo>
                  <a:lnTo>
                    <a:pt x="197" y="90"/>
                  </a:lnTo>
                  <a:lnTo>
                    <a:pt x="189" y="83"/>
                  </a:lnTo>
                  <a:lnTo>
                    <a:pt x="180" y="73"/>
                  </a:lnTo>
                  <a:lnTo>
                    <a:pt x="173" y="65"/>
                  </a:lnTo>
                  <a:lnTo>
                    <a:pt x="166" y="55"/>
                  </a:lnTo>
                  <a:lnTo>
                    <a:pt x="160" y="45"/>
                  </a:lnTo>
                  <a:lnTo>
                    <a:pt x="154" y="34"/>
                  </a:lnTo>
                  <a:lnTo>
                    <a:pt x="149" y="23"/>
                  </a:lnTo>
                  <a:lnTo>
                    <a:pt x="145" y="12"/>
                  </a:lnTo>
                  <a:lnTo>
                    <a:pt x="141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6" y="12"/>
                  </a:lnTo>
                  <a:lnTo>
                    <a:pt x="122" y="23"/>
                  </a:lnTo>
                  <a:lnTo>
                    <a:pt x="117" y="34"/>
                  </a:lnTo>
                  <a:lnTo>
                    <a:pt x="111" y="45"/>
                  </a:lnTo>
                  <a:lnTo>
                    <a:pt x="105" y="55"/>
                  </a:lnTo>
                  <a:lnTo>
                    <a:pt x="97" y="65"/>
                  </a:lnTo>
                  <a:lnTo>
                    <a:pt x="90" y="73"/>
                  </a:lnTo>
                  <a:lnTo>
                    <a:pt x="83" y="83"/>
                  </a:lnTo>
                  <a:lnTo>
                    <a:pt x="73" y="90"/>
                  </a:lnTo>
                  <a:lnTo>
                    <a:pt x="65" y="98"/>
                  </a:lnTo>
                  <a:lnTo>
                    <a:pt x="55" y="105"/>
                  </a:lnTo>
                  <a:lnTo>
                    <a:pt x="45" y="111"/>
                  </a:lnTo>
                  <a:lnTo>
                    <a:pt x="34" y="117"/>
                  </a:lnTo>
                  <a:lnTo>
                    <a:pt x="23" y="122"/>
                  </a:lnTo>
                  <a:lnTo>
                    <a:pt x="12" y="126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2" y="145"/>
                  </a:lnTo>
                  <a:lnTo>
                    <a:pt x="23" y="149"/>
                  </a:lnTo>
                  <a:lnTo>
                    <a:pt x="34" y="154"/>
                  </a:lnTo>
                  <a:lnTo>
                    <a:pt x="45" y="160"/>
                  </a:lnTo>
                  <a:lnTo>
                    <a:pt x="55" y="166"/>
                  </a:lnTo>
                  <a:lnTo>
                    <a:pt x="65" y="173"/>
                  </a:lnTo>
                  <a:lnTo>
                    <a:pt x="73" y="181"/>
                  </a:lnTo>
                  <a:lnTo>
                    <a:pt x="83" y="189"/>
                  </a:lnTo>
                  <a:lnTo>
                    <a:pt x="90" y="198"/>
                  </a:lnTo>
                  <a:lnTo>
                    <a:pt x="97" y="206"/>
                  </a:lnTo>
                  <a:lnTo>
                    <a:pt x="105" y="216"/>
                  </a:lnTo>
                  <a:lnTo>
                    <a:pt x="111" y="227"/>
                  </a:lnTo>
                  <a:lnTo>
                    <a:pt x="117" y="237"/>
                  </a:lnTo>
                  <a:lnTo>
                    <a:pt x="122" y="248"/>
                  </a:lnTo>
                  <a:lnTo>
                    <a:pt x="126" y="260"/>
                  </a:lnTo>
                  <a:lnTo>
                    <a:pt x="129" y="271"/>
                  </a:lnTo>
                  <a:lnTo>
                    <a:pt x="141" y="271"/>
                  </a:lnTo>
                  <a:lnTo>
                    <a:pt x="141" y="271"/>
                  </a:lnTo>
                  <a:lnTo>
                    <a:pt x="145" y="260"/>
                  </a:lnTo>
                  <a:lnTo>
                    <a:pt x="149" y="248"/>
                  </a:lnTo>
                  <a:lnTo>
                    <a:pt x="154" y="237"/>
                  </a:lnTo>
                  <a:lnTo>
                    <a:pt x="160" y="227"/>
                  </a:lnTo>
                  <a:lnTo>
                    <a:pt x="166" y="216"/>
                  </a:lnTo>
                  <a:lnTo>
                    <a:pt x="173" y="206"/>
                  </a:lnTo>
                  <a:lnTo>
                    <a:pt x="180" y="198"/>
                  </a:lnTo>
                  <a:lnTo>
                    <a:pt x="189" y="189"/>
                  </a:lnTo>
                  <a:lnTo>
                    <a:pt x="197" y="181"/>
                  </a:lnTo>
                  <a:lnTo>
                    <a:pt x="206" y="173"/>
                  </a:lnTo>
                  <a:lnTo>
                    <a:pt x="216" y="166"/>
                  </a:lnTo>
                  <a:lnTo>
                    <a:pt x="227" y="160"/>
                  </a:lnTo>
                  <a:lnTo>
                    <a:pt x="236" y="154"/>
                  </a:lnTo>
                  <a:lnTo>
                    <a:pt x="247" y="149"/>
                  </a:lnTo>
                  <a:lnTo>
                    <a:pt x="260" y="145"/>
                  </a:lnTo>
                  <a:lnTo>
                    <a:pt x="271" y="142"/>
                  </a:lnTo>
                  <a:lnTo>
                    <a:pt x="271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305050" y="5341938"/>
              <a:ext cx="260350" cy="261938"/>
            </a:xfrm>
            <a:custGeom>
              <a:rect b="b" l="l" r="r" t="t"/>
              <a:pathLst>
                <a:path extrusionOk="0" h="329" w="329">
                  <a:moveTo>
                    <a:pt x="170" y="329"/>
                  </a:moveTo>
                  <a:lnTo>
                    <a:pt x="158" y="329"/>
                  </a:lnTo>
                  <a:lnTo>
                    <a:pt x="158" y="329"/>
                  </a:lnTo>
                  <a:lnTo>
                    <a:pt x="153" y="329"/>
                  </a:lnTo>
                  <a:lnTo>
                    <a:pt x="148" y="328"/>
                  </a:lnTo>
                  <a:lnTo>
                    <a:pt x="145" y="326"/>
                  </a:lnTo>
                  <a:lnTo>
                    <a:pt x="140" y="323"/>
                  </a:lnTo>
                  <a:lnTo>
                    <a:pt x="137" y="321"/>
                  </a:lnTo>
                  <a:lnTo>
                    <a:pt x="134" y="317"/>
                  </a:lnTo>
                  <a:lnTo>
                    <a:pt x="131" y="312"/>
                  </a:lnTo>
                  <a:lnTo>
                    <a:pt x="130" y="307"/>
                  </a:lnTo>
                  <a:lnTo>
                    <a:pt x="130" y="307"/>
                  </a:lnTo>
                  <a:lnTo>
                    <a:pt x="124" y="288"/>
                  </a:lnTo>
                  <a:lnTo>
                    <a:pt x="114" y="269"/>
                  </a:lnTo>
                  <a:lnTo>
                    <a:pt x="103" y="254"/>
                  </a:lnTo>
                  <a:lnTo>
                    <a:pt x="91" y="239"/>
                  </a:lnTo>
                  <a:lnTo>
                    <a:pt x="75" y="226"/>
                  </a:lnTo>
                  <a:lnTo>
                    <a:pt x="59" y="215"/>
                  </a:lnTo>
                  <a:lnTo>
                    <a:pt x="41" y="205"/>
                  </a:lnTo>
                  <a:lnTo>
                    <a:pt x="22" y="199"/>
                  </a:lnTo>
                  <a:lnTo>
                    <a:pt x="22" y="199"/>
                  </a:lnTo>
                  <a:lnTo>
                    <a:pt x="17" y="197"/>
                  </a:lnTo>
                  <a:lnTo>
                    <a:pt x="13" y="195"/>
                  </a:lnTo>
                  <a:lnTo>
                    <a:pt x="9" y="193"/>
                  </a:lnTo>
                  <a:lnTo>
                    <a:pt x="6" y="189"/>
                  </a:lnTo>
                  <a:lnTo>
                    <a:pt x="3" y="184"/>
                  </a:lnTo>
                  <a:lnTo>
                    <a:pt x="1" y="180"/>
                  </a:lnTo>
                  <a:lnTo>
                    <a:pt x="0" y="176"/>
                  </a:lnTo>
                  <a:lnTo>
                    <a:pt x="0" y="171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5"/>
                  </a:lnTo>
                  <a:lnTo>
                    <a:pt x="6" y="141"/>
                  </a:lnTo>
                  <a:lnTo>
                    <a:pt x="9" y="138"/>
                  </a:lnTo>
                  <a:lnTo>
                    <a:pt x="13" y="134"/>
                  </a:lnTo>
                  <a:lnTo>
                    <a:pt x="17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41" y="124"/>
                  </a:lnTo>
                  <a:lnTo>
                    <a:pt x="59" y="115"/>
                  </a:lnTo>
                  <a:lnTo>
                    <a:pt x="75" y="104"/>
                  </a:lnTo>
                  <a:lnTo>
                    <a:pt x="91" y="91"/>
                  </a:lnTo>
                  <a:lnTo>
                    <a:pt x="103" y="75"/>
                  </a:lnTo>
                  <a:lnTo>
                    <a:pt x="114" y="60"/>
                  </a:lnTo>
                  <a:lnTo>
                    <a:pt x="124" y="41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31" y="17"/>
                  </a:lnTo>
                  <a:lnTo>
                    <a:pt x="134" y="13"/>
                  </a:lnTo>
                  <a:lnTo>
                    <a:pt x="137" y="10"/>
                  </a:lnTo>
                  <a:lnTo>
                    <a:pt x="140" y="6"/>
                  </a:lnTo>
                  <a:lnTo>
                    <a:pt x="145" y="4"/>
                  </a:lnTo>
                  <a:lnTo>
                    <a:pt x="148" y="1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5" y="0"/>
                  </a:lnTo>
                  <a:lnTo>
                    <a:pt x="180" y="1"/>
                  </a:lnTo>
                  <a:lnTo>
                    <a:pt x="184" y="4"/>
                  </a:lnTo>
                  <a:lnTo>
                    <a:pt x="189" y="6"/>
                  </a:lnTo>
                  <a:lnTo>
                    <a:pt x="191" y="10"/>
                  </a:lnTo>
                  <a:lnTo>
                    <a:pt x="195" y="13"/>
                  </a:lnTo>
                  <a:lnTo>
                    <a:pt x="197" y="17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204" y="41"/>
                  </a:lnTo>
                  <a:lnTo>
                    <a:pt x="214" y="60"/>
                  </a:lnTo>
                  <a:lnTo>
                    <a:pt x="225" y="75"/>
                  </a:lnTo>
                  <a:lnTo>
                    <a:pt x="239" y="91"/>
                  </a:lnTo>
                  <a:lnTo>
                    <a:pt x="253" y="104"/>
                  </a:lnTo>
                  <a:lnTo>
                    <a:pt x="269" y="115"/>
                  </a:lnTo>
                  <a:lnTo>
                    <a:pt x="287" y="124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12" y="132"/>
                  </a:lnTo>
                  <a:lnTo>
                    <a:pt x="315" y="134"/>
                  </a:lnTo>
                  <a:lnTo>
                    <a:pt x="320" y="138"/>
                  </a:lnTo>
                  <a:lnTo>
                    <a:pt x="323" y="141"/>
                  </a:lnTo>
                  <a:lnTo>
                    <a:pt x="325" y="145"/>
                  </a:lnTo>
                  <a:lnTo>
                    <a:pt x="328" y="149"/>
                  </a:lnTo>
                  <a:lnTo>
                    <a:pt x="329" y="154"/>
                  </a:lnTo>
                  <a:lnTo>
                    <a:pt x="329" y="158"/>
                  </a:lnTo>
                  <a:lnTo>
                    <a:pt x="329" y="171"/>
                  </a:lnTo>
                  <a:lnTo>
                    <a:pt x="329" y="171"/>
                  </a:lnTo>
                  <a:lnTo>
                    <a:pt x="329" y="176"/>
                  </a:lnTo>
                  <a:lnTo>
                    <a:pt x="328" y="180"/>
                  </a:lnTo>
                  <a:lnTo>
                    <a:pt x="325" y="184"/>
                  </a:lnTo>
                  <a:lnTo>
                    <a:pt x="323" y="189"/>
                  </a:lnTo>
                  <a:lnTo>
                    <a:pt x="320" y="193"/>
                  </a:lnTo>
                  <a:lnTo>
                    <a:pt x="315" y="195"/>
                  </a:lnTo>
                  <a:lnTo>
                    <a:pt x="312" y="197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287" y="205"/>
                  </a:lnTo>
                  <a:lnTo>
                    <a:pt x="269" y="215"/>
                  </a:lnTo>
                  <a:lnTo>
                    <a:pt x="253" y="226"/>
                  </a:lnTo>
                  <a:lnTo>
                    <a:pt x="239" y="239"/>
                  </a:lnTo>
                  <a:lnTo>
                    <a:pt x="225" y="254"/>
                  </a:lnTo>
                  <a:lnTo>
                    <a:pt x="214" y="269"/>
                  </a:lnTo>
                  <a:lnTo>
                    <a:pt x="204" y="288"/>
                  </a:lnTo>
                  <a:lnTo>
                    <a:pt x="198" y="307"/>
                  </a:lnTo>
                  <a:lnTo>
                    <a:pt x="198" y="307"/>
                  </a:lnTo>
                  <a:lnTo>
                    <a:pt x="197" y="312"/>
                  </a:lnTo>
                  <a:lnTo>
                    <a:pt x="195" y="317"/>
                  </a:lnTo>
                  <a:lnTo>
                    <a:pt x="191" y="321"/>
                  </a:lnTo>
                  <a:lnTo>
                    <a:pt x="189" y="323"/>
                  </a:lnTo>
                  <a:lnTo>
                    <a:pt x="184" y="326"/>
                  </a:lnTo>
                  <a:lnTo>
                    <a:pt x="180" y="328"/>
                  </a:lnTo>
                  <a:lnTo>
                    <a:pt x="175" y="329"/>
                  </a:lnTo>
                  <a:lnTo>
                    <a:pt x="170" y="329"/>
                  </a:lnTo>
                  <a:lnTo>
                    <a:pt x="170" y="329"/>
                  </a:lnTo>
                  <a:close/>
                  <a:moveTo>
                    <a:pt x="90" y="165"/>
                  </a:moveTo>
                  <a:lnTo>
                    <a:pt x="90" y="165"/>
                  </a:lnTo>
                  <a:lnTo>
                    <a:pt x="102" y="172"/>
                  </a:lnTo>
                  <a:lnTo>
                    <a:pt x="112" y="179"/>
                  </a:lnTo>
                  <a:lnTo>
                    <a:pt x="123" y="188"/>
                  </a:lnTo>
                  <a:lnTo>
                    <a:pt x="133" y="197"/>
                  </a:lnTo>
                  <a:lnTo>
                    <a:pt x="141" y="207"/>
                  </a:lnTo>
                  <a:lnTo>
                    <a:pt x="150" y="217"/>
                  </a:lnTo>
                  <a:lnTo>
                    <a:pt x="157" y="228"/>
                  </a:lnTo>
                  <a:lnTo>
                    <a:pt x="164" y="239"/>
                  </a:lnTo>
                  <a:lnTo>
                    <a:pt x="164" y="239"/>
                  </a:lnTo>
                  <a:lnTo>
                    <a:pt x="172" y="228"/>
                  </a:lnTo>
                  <a:lnTo>
                    <a:pt x="179" y="217"/>
                  </a:lnTo>
                  <a:lnTo>
                    <a:pt x="187" y="207"/>
                  </a:lnTo>
                  <a:lnTo>
                    <a:pt x="197" y="197"/>
                  </a:lnTo>
                  <a:lnTo>
                    <a:pt x="206" y="188"/>
                  </a:lnTo>
                  <a:lnTo>
                    <a:pt x="217" y="179"/>
                  </a:lnTo>
                  <a:lnTo>
                    <a:pt x="228" y="172"/>
                  </a:lnTo>
                  <a:lnTo>
                    <a:pt x="239" y="165"/>
                  </a:lnTo>
                  <a:lnTo>
                    <a:pt x="239" y="165"/>
                  </a:lnTo>
                  <a:lnTo>
                    <a:pt x="228" y="157"/>
                  </a:lnTo>
                  <a:lnTo>
                    <a:pt x="217" y="150"/>
                  </a:lnTo>
                  <a:lnTo>
                    <a:pt x="206" y="141"/>
                  </a:lnTo>
                  <a:lnTo>
                    <a:pt x="197" y="133"/>
                  </a:lnTo>
                  <a:lnTo>
                    <a:pt x="187" y="123"/>
                  </a:lnTo>
                  <a:lnTo>
                    <a:pt x="179" y="112"/>
                  </a:lnTo>
                  <a:lnTo>
                    <a:pt x="172" y="102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57" y="102"/>
                  </a:lnTo>
                  <a:lnTo>
                    <a:pt x="150" y="112"/>
                  </a:lnTo>
                  <a:lnTo>
                    <a:pt x="141" y="123"/>
                  </a:lnTo>
                  <a:lnTo>
                    <a:pt x="133" y="133"/>
                  </a:lnTo>
                  <a:lnTo>
                    <a:pt x="123" y="141"/>
                  </a:lnTo>
                  <a:lnTo>
                    <a:pt x="112" y="150"/>
                  </a:lnTo>
                  <a:lnTo>
                    <a:pt x="102" y="157"/>
                  </a:lnTo>
                  <a:lnTo>
                    <a:pt x="90" y="165"/>
                  </a:lnTo>
                  <a:lnTo>
                    <a:pt x="9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011488" y="3695700"/>
              <a:ext cx="1228725" cy="47625"/>
            </a:xfrm>
            <a:custGeom>
              <a:rect b="b" l="l" r="r" t="t"/>
              <a:pathLst>
                <a:path extrusionOk="0" h="61" w="1548">
                  <a:moveTo>
                    <a:pt x="1548" y="30"/>
                  </a:moveTo>
                  <a:lnTo>
                    <a:pt x="1548" y="30"/>
                  </a:lnTo>
                  <a:lnTo>
                    <a:pt x="1548" y="37"/>
                  </a:lnTo>
                  <a:lnTo>
                    <a:pt x="1545" y="43"/>
                  </a:lnTo>
                  <a:lnTo>
                    <a:pt x="1543" y="48"/>
                  </a:lnTo>
                  <a:lnTo>
                    <a:pt x="1539" y="51"/>
                  </a:lnTo>
                  <a:lnTo>
                    <a:pt x="1534" y="55"/>
                  </a:lnTo>
                  <a:lnTo>
                    <a:pt x="1530" y="59"/>
                  </a:lnTo>
                  <a:lnTo>
                    <a:pt x="1523" y="60"/>
                  </a:lnTo>
                  <a:lnTo>
                    <a:pt x="1517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4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1517" y="0"/>
                  </a:lnTo>
                  <a:lnTo>
                    <a:pt x="1517" y="0"/>
                  </a:lnTo>
                  <a:lnTo>
                    <a:pt x="1523" y="1"/>
                  </a:lnTo>
                  <a:lnTo>
                    <a:pt x="1530" y="2"/>
                  </a:lnTo>
                  <a:lnTo>
                    <a:pt x="1534" y="5"/>
                  </a:lnTo>
                  <a:lnTo>
                    <a:pt x="1539" y="9"/>
                  </a:lnTo>
                  <a:lnTo>
                    <a:pt x="1543" y="13"/>
                  </a:lnTo>
                  <a:lnTo>
                    <a:pt x="1545" y="18"/>
                  </a:lnTo>
                  <a:lnTo>
                    <a:pt x="1548" y="24"/>
                  </a:lnTo>
                  <a:lnTo>
                    <a:pt x="1548" y="30"/>
                  </a:lnTo>
                  <a:lnTo>
                    <a:pt x="154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720975" y="3821113"/>
              <a:ext cx="582612" cy="47625"/>
            </a:xfrm>
            <a:custGeom>
              <a:rect b="b" l="l" r="r" t="t"/>
              <a:pathLst>
                <a:path extrusionOk="0" h="59" w="735">
                  <a:moveTo>
                    <a:pt x="735" y="30"/>
                  </a:moveTo>
                  <a:lnTo>
                    <a:pt x="735" y="30"/>
                  </a:lnTo>
                  <a:lnTo>
                    <a:pt x="734" y="35"/>
                  </a:lnTo>
                  <a:lnTo>
                    <a:pt x="732" y="41"/>
                  </a:lnTo>
                  <a:lnTo>
                    <a:pt x="730" y="46"/>
                  </a:lnTo>
                  <a:lnTo>
                    <a:pt x="726" y="51"/>
                  </a:lnTo>
                  <a:lnTo>
                    <a:pt x="721" y="54"/>
                  </a:lnTo>
                  <a:lnTo>
                    <a:pt x="717" y="57"/>
                  </a:lnTo>
                  <a:lnTo>
                    <a:pt x="711" y="59"/>
                  </a:lnTo>
                  <a:lnTo>
                    <a:pt x="704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1" y="0"/>
                  </a:lnTo>
                  <a:lnTo>
                    <a:pt x="717" y="2"/>
                  </a:lnTo>
                  <a:lnTo>
                    <a:pt x="721" y="4"/>
                  </a:lnTo>
                  <a:lnTo>
                    <a:pt x="726" y="8"/>
                  </a:lnTo>
                  <a:lnTo>
                    <a:pt x="730" y="13"/>
                  </a:lnTo>
                  <a:lnTo>
                    <a:pt x="732" y="18"/>
                  </a:lnTo>
                  <a:lnTo>
                    <a:pt x="734" y="24"/>
                  </a:lnTo>
                  <a:lnTo>
                    <a:pt x="735" y="30"/>
                  </a:lnTo>
                  <a:lnTo>
                    <a:pt x="735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292600" y="3938588"/>
              <a:ext cx="212725" cy="47625"/>
            </a:xfrm>
            <a:custGeom>
              <a:rect b="b" l="l" r="r" t="t"/>
              <a:pathLst>
                <a:path extrusionOk="0" h="61" w="268">
                  <a:moveTo>
                    <a:pt x="268" y="31"/>
                  </a:moveTo>
                  <a:lnTo>
                    <a:pt x="268" y="31"/>
                  </a:lnTo>
                  <a:lnTo>
                    <a:pt x="268" y="37"/>
                  </a:lnTo>
                  <a:lnTo>
                    <a:pt x="266" y="43"/>
                  </a:lnTo>
                  <a:lnTo>
                    <a:pt x="263" y="48"/>
                  </a:lnTo>
                  <a:lnTo>
                    <a:pt x="260" y="52"/>
                  </a:lnTo>
                  <a:lnTo>
                    <a:pt x="255" y="55"/>
                  </a:lnTo>
                  <a:lnTo>
                    <a:pt x="250" y="59"/>
                  </a:lnTo>
                  <a:lnTo>
                    <a:pt x="245" y="60"/>
                  </a:lnTo>
                  <a:lnTo>
                    <a:pt x="239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2"/>
                  </a:lnTo>
                  <a:lnTo>
                    <a:pt x="5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8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45" y="2"/>
                  </a:lnTo>
                  <a:lnTo>
                    <a:pt x="250" y="3"/>
                  </a:lnTo>
                  <a:lnTo>
                    <a:pt x="255" y="6"/>
                  </a:lnTo>
                  <a:lnTo>
                    <a:pt x="260" y="10"/>
                  </a:lnTo>
                  <a:lnTo>
                    <a:pt x="263" y="14"/>
                  </a:lnTo>
                  <a:lnTo>
                    <a:pt x="266" y="19"/>
                  </a:lnTo>
                  <a:lnTo>
                    <a:pt x="268" y="25"/>
                  </a:lnTo>
                  <a:lnTo>
                    <a:pt x="268" y="31"/>
                  </a:lnTo>
                  <a:lnTo>
                    <a:pt x="26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356100" y="4057650"/>
              <a:ext cx="411163" cy="46038"/>
            </a:xfrm>
            <a:custGeom>
              <a:rect b="b" l="l" r="r" t="t"/>
              <a:pathLst>
                <a:path extrusionOk="0" h="60" w="518">
                  <a:moveTo>
                    <a:pt x="518" y="31"/>
                  </a:moveTo>
                  <a:lnTo>
                    <a:pt x="518" y="31"/>
                  </a:lnTo>
                  <a:lnTo>
                    <a:pt x="517" y="37"/>
                  </a:lnTo>
                  <a:lnTo>
                    <a:pt x="515" y="42"/>
                  </a:lnTo>
                  <a:lnTo>
                    <a:pt x="512" y="46"/>
                  </a:lnTo>
                  <a:lnTo>
                    <a:pt x="508" y="51"/>
                  </a:lnTo>
                  <a:lnTo>
                    <a:pt x="505" y="55"/>
                  </a:lnTo>
                  <a:lnTo>
                    <a:pt x="500" y="57"/>
                  </a:lnTo>
                  <a:lnTo>
                    <a:pt x="494" y="60"/>
                  </a:lnTo>
                  <a:lnTo>
                    <a:pt x="48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94" y="0"/>
                  </a:lnTo>
                  <a:lnTo>
                    <a:pt x="500" y="2"/>
                  </a:lnTo>
                  <a:lnTo>
                    <a:pt x="505" y="5"/>
                  </a:lnTo>
                  <a:lnTo>
                    <a:pt x="508" y="9"/>
                  </a:lnTo>
                  <a:lnTo>
                    <a:pt x="512" y="13"/>
                  </a:lnTo>
                  <a:lnTo>
                    <a:pt x="515" y="18"/>
                  </a:lnTo>
                  <a:lnTo>
                    <a:pt x="517" y="24"/>
                  </a:lnTo>
                  <a:lnTo>
                    <a:pt x="518" y="31"/>
                  </a:lnTo>
                  <a:lnTo>
                    <a:pt x="51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794000" y="4379913"/>
              <a:ext cx="125412" cy="47625"/>
            </a:xfrm>
            <a:custGeom>
              <a:rect b="b" l="l" r="r" t="t"/>
              <a:pathLst>
                <a:path extrusionOk="0" h="60" w="157">
                  <a:moveTo>
                    <a:pt x="157" y="30"/>
                  </a:moveTo>
                  <a:lnTo>
                    <a:pt x="157" y="30"/>
                  </a:lnTo>
                  <a:lnTo>
                    <a:pt x="156" y="36"/>
                  </a:lnTo>
                  <a:lnTo>
                    <a:pt x="154" y="42"/>
                  </a:lnTo>
                  <a:lnTo>
                    <a:pt x="152" y="47"/>
                  </a:lnTo>
                  <a:lnTo>
                    <a:pt x="148" y="51"/>
                  </a:lnTo>
                  <a:lnTo>
                    <a:pt x="143" y="55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26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3" y="60"/>
                  </a:lnTo>
                  <a:lnTo>
                    <a:pt x="18" y="58"/>
                  </a:lnTo>
                  <a:lnTo>
                    <a:pt x="12" y="55"/>
                  </a:lnTo>
                  <a:lnTo>
                    <a:pt x="8" y="51"/>
                  </a:lnTo>
                  <a:lnTo>
                    <a:pt x="4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8" y="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3"/>
                  </a:lnTo>
                  <a:lnTo>
                    <a:pt x="143" y="5"/>
                  </a:lnTo>
                  <a:lnTo>
                    <a:pt x="148" y="9"/>
                  </a:lnTo>
                  <a:lnTo>
                    <a:pt x="152" y="14"/>
                  </a:lnTo>
                  <a:lnTo>
                    <a:pt x="154" y="19"/>
                  </a:lnTo>
                  <a:lnTo>
                    <a:pt x="156" y="23"/>
                  </a:lnTo>
                  <a:lnTo>
                    <a:pt x="157" y="30"/>
                  </a:lnTo>
                  <a:lnTo>
                    <a:pt x="15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179638" y="4391025"/>
              <a:ext cx="346075" cy="47625"/>
            </a:xfrm>
            <a:custGeom>
              <a:rect b="b" l="l" r="r" t="t"/>
              <a:pathLst>
                <a:path extrusionOk="0" h="60" w="436">
                  <a:moveTo>
                    <a:pt x="436" y="29"/>
                  </a:moveTo>
                  <a:lnTo>
                    <a:pt x="436" y="29"/>
                  </a:lnTo>
                  <a:lnTo>
                    <a:pt x="436" y="35"/>
                  </a:lnTo>
                  <a:lnTo>
                    <a:pt x="433" y="41"/>
                  </a:lnTo>
                  <a:lnTo>
                    <a:pt x="431" y="46"/>
                  </a:lnTo>
                  <a:lnTo>
                    <a:pt x="427" y="51"/>
                  </a:lnTo>
                  <a:lnTo>
                    <a:pt x="422" y="55"/>
                  </a:lnTo>
                  <a:lnTo>
                    <a:pt x="417" y="57"/>
                  </a:lnTo>
                  <a:lnTo>
                    <a:pt x="412" y="60"/>
                  </a:lnTo>
                  <a:lnTo>
                    <a:pt x="406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20" y="57"/>
                  </a:lnTo>
                  <a:lnTo>
                    <a:pt x="14" y="55"/>
                  </a:lnTo>
                  <a:lnTo>
                    <a:pt x="10" y="51"/>
                  </a:lnTo>
                  <a:lnTo>
                    <a:pt x="7" y="46"/>
                  </a:lnTo>
                  <a:lnTo>
                    <a:pt x="3" y="41"/>
                  </a:lnTo>
                  <a:lnTo>
                    <a:pt x="2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3" y="18"/>
                  </a:lnTo>
                  <a:lnTo>
                    <a:pt x="7" y="13"/>
                  </a:lnTo>
                  <a:lnTo>
                    <a:pt x="10" y="8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412" y="0"/>
                  </a:lnTo>
                  <a:lnTo>
                    <a:pt x="417" y="2"/>
                  </a:lnTo>
                  <a:lnTo>
                    <a:pt x="422" y="5"/>
                  </a:lnTo>
                  <a:lnTo>
                    <a:pt x="427" y="8"/>
                  </a:lnTo>
                  <a:lnTo>
                    <a:pt x="431" y="13"/>
                  </a:lnTo>
                  <a:lnTo>
                    <a:pt x="433" y="18"/>
                  </a:lnTo>
                  <a:lnTo>
                    <a:pt x="436" y="23"/>
                  </a:lnTo>
                  <a:lnTo>
                    <a:pt x="436" y="29"/>
                  </a:lnTo>
                  <a:lnTo>
                    <a:pt x="43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343150" y="5032375"/>
              <a:ext cx="346075" cy="47625"/>
            </a:xfrm>
            <a:custGeom>
              <a:rect b="b" l="l" r="r" t="t"/>
              <a:pathLst>
                <a:path extrusionOk="0" h="60" w="436">
                  <a:moveTo>
                    <a:pt x="436" y="30"/>
                  </a:moveTo>
                  <a:lnTo>
                    <a:pt x="436" y="30"/>
                  </a:lnTo>
                  <a:lnTo>
                    <a:pt x="434" y="36"/>
                  </a:lnTo>
                  <a:lnTo>
                    <a:pt x="433" y="42"/>
                  </a:lnTo>
                  <a:lnTo>
                    <a:pt x="430" y="47"/>
                  </a:lnTo>
                  <a:lnTo>
                    <a:pt x="426" y="52"/>
                  </a:lnTo>
                  <a:lnTo>
                    <a:pt x="422" y="55"/>
                  </a:lnTo>
                  <a:lnTo>
                    <a:pt x="417" y="58"/>
                  </a:lnTo>
                  <a:lnTo>
                    <a:pt x="411" y="60"/>
                  </a:lnTo>
                  <a:lnTo>
                    <a:pt x="405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2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3"/>
                  </a:lnTo>
                  <a:lnTo>
                    <a:pt x="422" y="5"/>
                  </a:lnTo>
                  <a:lnTo>
                    <a:pt x="426" y="9"/>
                  </a:lnTo>
                  <a:lnTo>
                    <a:pt x="430" y="14"/>
                  </a:lnTo>
                  <a:lnTo>
                    <a:pt x="433" y="19"/>
                  </a:lnTo>
                  <a:lnTo>
                    <a:pt x="434" y="24"/>
                  </a:lnTo>
                  <a:lnTo>
                    <a:pt x="436" y="30"/>
                  </a:lnTo>
                  <a:lnTo>
                    <a:pt x="43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287588" y="4575175"/>
              <a:ext cx="590550" cy="47625"/>
            </a:xfrm>
            <a:custGeom>
              <a:rect b="b" l="l" r="r" t="t"/>
              <a:pathLst>
                <a:path extrusionOk="0" h="59" w="742">
                  <a:moveTo>
                    <a:pt x="742" y="30"/>
                  </a:moveTo>
                  <a:lnTo>
                    <a:pt x="742" y="30"/>
                  </a:lnTo>
                  <a:lnTo>
                    <a:pt x="741" y="35"/>
                  </a:lnTo>
                  <a:lnTo>
                    <a:pt x="740" y="41"/>
                  </a:lnTo>
                  <a:lnTo>
                    <a:pt x="737" y="46"/>
                  </a:lnTo>
                  <a:lnTo>
                    <a:pt x="734" y="51"/>
                  </a:lnTo>
                  <a:lnTo>
                    <a:pt x="729" y="55"/>
                  </a:lnTo>
                  <a:lnTo>
                    <a:pt x="724" y="57"/>
                  </a:lnTo>
                  <a:lnTo>
                    <a:pt x="718" y="59"/>
                  </a:lnTo>
                  <a:lnTo>
                    <a:pt x="712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8" y="0"/>
                  </a:lnTo>
                  <a:lnTo>
                    <a:pt x="724" y="2"/>
                  </a:lnTo>
                  <a:lnTo>
                    <a:pt x="729" y="5"/>
                  </a:lnTo>
                  <a:lnTo>
                    <a:pt x="734" y="8"/>
                  </a:lnTo>
                  <a:lnTo>
                    <a:pt x="737" y="13"/>
                  </a:lnTo>
                  <a:lnTo>
                    <a:pt x="740" y="18"/>
                  </a:lnTo>
                  <a:lnTo>
                    <a:pt x="741" y="24"/>
                  </a:lnTo>
                  <a:lnTo>
                    <a:pt x="742" y="30"/>
                  </a:lnTo>
                  <a:lnTo>
                    <a:pt x="74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433638" y="4719638"/>
              <a:ext cx="161925" cy="47625"/>
            </a:xfrm>
            <a:custGeom>
              <a:rect b="b" l="l" r="r" t="t"/>
              <a:pathLst>
                <a:path extrusionOk="0" h="61" w="203">
                  <a:moveTo>
                    <a:pt x="203" y="31"/>
                  </a:moveTo>
                  <a:lnTo>
                    <a:pt x="203" y="31"/>
                  </a:lnTo>
                  <a:lnTo>
                    <a:pt x="202" y="37"/>
                  </a:lnTo>
                  <a:lnTo>
                    <a:pt x="201" y="43"/>
                  </a:lnTo>
                  <a:lnTo>
                    <a:pt x="199" y="48"/>
                  </a:lnTo>
                  <a:lnTo>
                    <a:pt x="195" y="53"/>
                  </a:lnTo>
                  <a:lnTo>
                    <a:pt x="190" y="57"/>
                  </a:lnTo>
                  <a:lnTo>
                    <a:pt x="185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9" y="59"/>
                  </a:lnTo>
                  <a:lnTo>
                    <a:pt x="13" y="57"/>
                  </a:lnTo>
                  <a:lnTo>
                    <a:pt x="10" y="53"/>
                  </a:lnTo>
                  <a:lnTo>
                    <a:pt x="6" y="48"/>
                  </a:lnTo>
                  <a:lnTo>
                    <a:pt x="2" y="43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5" y="3"/>
                  </a:lnTo>
                  <a:lnTo>
                    <a:pt x="190" y="7"/>
                  </a:lnTo>
                  <a:lnTo>
                    <a:pt x="195" y="10"/>
                  </a:lnTo>
                  <a:lnTo>
                    <a:pt x="199" y="14"/>
                  </a:lnTo>
                  <a:lnTo>
                    <a:pt x="201" y="20"/>
                  </a:lnTo>
                  <a:lnTo>
                    <a:pt x="202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732088" y="5318125"/>
              <a:ext cx="160337" cy="47625"/>
            </a:xfrm>
            <a:custGeom>
              <a:rect b="b" l="l" r="r" t="t"/>
              <a:pathLst>
                <a:path extrusionOk="0" h="61" w="203">
                  <a:moveTo>
                    <a:pt x="203" y="31"/>
                  </a:moveTo>
                  <a:lnTo>
                    <a:pt x="203" y="31"/>
                  </a:lnTo>
                  <a:lnTo>
                    <a:pt x="203" y="37"/>
                  </a:lnTo>
                  <a:lnTo>
                    <a:pt x="201" y="43"/>
                  </a:lnTo>
                  <a:lnTo>
                    <a:pt x="198" y="48"/>
                  </a:lnTo>
                  <a:lnTo>
                    <a:pt x="194" y="52"/>
                  </a:lnTo>
                  <a:lnTo>
                    <a:pt x="190" y="55"/>
                  </a:lnTo>
                  <a:lnTo>
                    <a:pt x="184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60"/>
                  </a:lnTo>
                  <a:lnTo>
                    <a:pt x="19" y="59"/>
                  </a:lnTo>
                  <a:lnTo>
                    <a:pt x="14" y="55"/>
                  </a:lnTo>
                  <a:lnTo>
                    <a:pt x="9" y="52"/>
                  </a:lnTo>
                  <a:lnTo>
                    <a:pt x="5" y="48"/>
                  </a:lnTo>
                  <a:lnTo>
                    <a:pt x="3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4" y="3"/>
                  </a:lnTo>
                  <a:lnTo>
                    <a:pt x="190" y="5"/>
                  </a:lnTo>
                  <a:lnTo>
                    <a:pt x="194" y="9"/>
                  </a:lnTo>
                  <a:lnTo>
                    <a:pt x="198" y="14"/>
                  </a:lnTo>
                  <a:lnTo>
                    <a:pt x="201" y="19"/>
                  </a:lnTo>
                  <a:lnTo>
                    <a:pt x="203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1992313" y="4884738"/>
              <a:ext cx="814388" cy="47625"/>
            </a:xfrm>
            <a:custGeom>
              <a:rect b="b" l="l" r="r" t="t"/>
              <a:pathLst>
                <a:path extrusionOk="0" h="60" w="1025">
                  <a:moveTo>
                    <a:pt x="1025" y="31"/>
                  </a:moveTo>
                  <a:lnTo>
                    <a:pt x="1025" y="31"/>
                  </a:lnTo>
                  <a:lnTo>
                    <a:pt x="1025" y="37"/>
                  </a:lnTo>
                  <a:lnTo>
                    <a:pt x="1024" y="42"/>
                  </a:lnTo>
                  <a:lnTo>
                    <a:pt x="1020" y="46"/>
                  </a:lnTo>
                  <a:lnTo>
                    <a:pt x="1017" y="51"/>
                  </a:lnTo>
                  <a:lnTo>
                    <a:pt x="1013" y="55"/>
                  </a:lnTo>
                  <a:lnTo>
                    <a:pt x="1007" y="57"/>
                  </a:lnTo>
                  <a:lnTo>
                    <a:pt x="1002" y="60"/>
                  </a:lnTo>
                  <a:lnTo>
                    <a:pt x="996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996" y="0"/>
                  </a:lnTo>
                  <a:lnTo>
                    <a:pt x="996" y="0"/>
                  </a:lnTo>
                  <a:lnTo>
                    <a:pt x="1002" y="0"/>
                  </a:lnTo>
                  <a:lnTo>
                    <a:pt x="1007" y="2"/>
                  </a:lnTo>
                  <a:lnTo>
                    <a:pt x="1013" y="5"/>
                  </a:lnTo>
                  <a:lnTo>
                    <a:pt x="1017" y="9"/>
                  </a:lnTo>
                  <a:lnTo>
                    <a:pt x="1020" y="13"/>
                  </a:lnTo>
                  <a:lnTo>
                    <a:pt x="1024" y="18"/>
                  </a:lnTo>
                  <a:lnTo>
                    <a:pt x="1025" y="24"/>
                  </a:lnTo>
                  <a:lnTo>
                    <a:pt x="1025" y="31"/>
                  </a:lnTo>
                  <a:lnTo>
                    <a:pt x="102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287588" y="5194300"/>
              <a:ext cx="519113" cy="47625"/>
            </a:xfrm>
            <a:custGeom>
              <a:rect b="b" l="l" r="r" t="t"/>
              <a:pathLst>
                <a:path extrusionOk="0" h="60" w="652">
                  <a:moveTo>
                    <a:pt x="652" y="30"/>
                  </a:moveTo>
                  <a:lnTo>
                    <a:pt x="652" y="30"/>
                  </a:lnTo>
                  <a:lnTo>
                    <a:pt x="652" y="36"/>
                  </a:lnTo>
                  <a:lnTo>
                    <a:pt x="651" y="42"/>
                  </a:lnTo>
                  <a:lnTo>
                    <a:pt x="647" y="47"/>
                  </a:lnTo>
                  <a:lnTo>
                    <a:pt x="644" y="52"/>
                  </a:lnTo>
                  <a:lnTo>
                    <a:pt x="640" y="55"/>
                  </a:lnTo>
                  <a:lnTo>
                    <a:pt x="634" y="58"/>
                  </a:lnTo>
                  <a:lnTo>
                    <a:pt x="629" y="59"/>
                  </a:lnTo>
                  <a:lnTo>
                    <a:pt x="623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10" y="52"/>
                  </a:lnTo>
                  <a:lnTo>
                    <a:pt x="6" y="47"/>
                  </a:lnTo>
                  <a:lnTo>
                    <a:pt x="2" y="42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23" y="0"/>
                  </a:lnTo>
                  <a:lnTo>
                    <a:pt x="623" y="0"/>
                  </a:lnTo>
                  <a:lnTo>
                    <a:pt x="629" y="0"/>
                  </a:lnTo>
                  <a:lnTo>
                    <a:pt x="634" y="3"/>
                  </a:lnTo>
                  <a:lnTo>
                    <a:pt x="640" y="5"/>
                  </a:lnTo>
                  <a:lnTo>
                    <a:pt x="644" y="9"/>
                  </a:lnTo>
                  <a:lnTo>
                    <a:pt x="647" y="13"/>
                  </a:lnTo>
                  <a:lnTo>
                    <a:pt x="651" y="19"/>
                  </a:lnTo>
                  <a:lnTo>
                    <a:pt x="652" y="24"/>
                  </a:lnTo>
                  <a:lnTo>
                    <a:pt x="652" y="30"/>
                  </a:lnTo>
                  <a:lnTo>
                    <a:pt x="65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390900" y="6118225"/>
              <a:ext cx="665161" cy="47625"/>
            </a:xfrm>
            <a:custGeom>
              <a:rect b="b" l="l" r="r" t="t"/>
              <a:pathLst>
                <a:path extrusionOk="0" h="60" w="839">
                  <a:moveTo>
                    <a:pt x="839" y="30"/>
                  </a:moveTo>
                  <a:lnTo>
                    <a:pt x="839" y="30"/>
                  </a:lnTo>
                  <a:lnTo>
                    <a:pt x="838" y="36"/>
                  </a:lnTo>
                  <a:lnTo>
                    <a:pt x="837" y="42"/>
                  </a:lnTo>
                  <a:lnTo>
                    <a:pt x="834" y="47"/>
                  </a:lnTo>
                  <a:lnTo>
                    <a:pt x="830" y="51"/>
                  </a:lnTo>
                  <a:lnTo>
                    <a:pt x="826" y="55"/>
                  </a:lnTo>
                  <a:lnTo>
                    <a:pt x="821" y="58"/>
                  </a:lnTo>
                  <a:lnTo>
                    <a:pt x="815" y="60"/>
                  </a:lnTo>
                  <a:lnTo>
                    <a:pt x="809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3" y="19"/>
                  </a:lnTo>
                  <a:lnTo>
                    <a:pt x="5" y="12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809" y="0"/>
                  </a:lnTo>
                  <a:lnTo>
                    <a:pt x="809" y="0"/>
                  </a:lnTo>
                  <a:lnTo>
                    <a:pt x="815" y="0"/>
                  </a:lnTo>
                  <a:lnTo>
                    <a:pt x="821" y="3"/>
                  </a:lnTo>
                  <a:lnTo>
                    <a:pt x="826" y="5"/>
                  </a:lnTo>
                  <a:lnTo>
                    <a:pt x="830" y="9"/>
                  </a:lnTo>
                  <a:lnTo>
                    <a:pt x="834" y="12"/>
                  </a:lnTo>
                  <a:lnTo>
                    <a:pt x="837" y="19"/>
                  </a:lnTo>
                  <a:lnTo>
                    <a:pt x="838" y="23"/>
                  </a:lnTo>
                  <a:lnTo>
                    <a:pt x="839" y="30"/>
                  </a:lnTo>
                  <a:lnTo>
                    <a:pt x="83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32325" y="4178300"/>
              <a:ext cx="138112" cy="47625"/>
            </a:xfrm>
            <a:custGeom>
              <a:rect b="b" l="l" r="r" t="t"/>
              <a:pathLst>
                <a:path extrusionOk="0" h="61" w="176">
                  <a:moveTo>
                    <a:pt x="176" y="30"/>
                  </a:moveTo>
                  <a:lnTo>
                    <a:pt x="176" y="30"/>
                  </a:lnTo>
                  <a:lnTo>
                    <a:pt x="175" y="36"/>
                  </a:lnTo>
                  <a:lnTo>
                    <a:pt x="173" y="42"/>
                  </a:lnTo>
                  <a:lnTo>
                    <a:pt x="170" y="47"/>
                  </a:lnTo>
                  <a:lnTo>
                    <a:pt x="166" y="52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1" y="59"/>
                  </a:lnTo>
                  <a:lnTo>
                    <a:pt x="145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59"/>
                  </a:lnTo>
                  <a:lnTo>
                    <a:pt x="19" y="58"/>
                  </a:lnTo>
                  <a:lnTo>
                    <a:pt x="14" y="56"/>
                  </a:lnTo>
                  <a:lnTo>
                    <a:pt x="9" y="52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51" y="1"/>
                  </a:lnTo>
                  <a:lnTo>
                    <a:pt x="158" y="2"/>
                  </a:lnTo>
                  <a:lnTo>
                    <a:pt x="162" y="6"/>
                  </a:lnTo>
                  <a:lnTo>
                    <a:pt x="166" y="9"/>
                  </a:lnTo>
                  <a:lnTo>
                    <a:pt x="170" y="13"/>
                  </a:lnTo>
                  <a:lnTo>
                    <a:pt x="173" y="18"/>
                  </a:lnTo>
                  <a:lnTo>
                    <a:pt x="175" y="24"/>
                  </a:lnTo>
                  <a:lnTo>
                    <a:pt x="176" y="30"/>
                  </a:lnTo>
                  <a:lnTo>
                    <a:pt x="17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656138" y="4575175"/>
              <a:ext cx="544513" cy="47625"/>
            </a:xfrm>
            <a:custGeom>
              <a:rect b="b" l="l" r="r" t="t"/>
              <a:pathLst>
                <a:path extrusionOk="0" h="59" w="686">
                  <a:moveTo>
                    <a:pt x="686" y="30"/>
                  </a:moveTo>
                  <a:lnTo>
                    <a:pt x="686" y="30"/>
                  </a:lnTo>
                  <a:lnTo>
                    <a:pt x="685" y="35"/>
                  </a:lnTo>
                  <a:lnTo>
                    <a:pt x="684" y="41"/>
                  </a:lnTo>
                  <a:lnTo>
                    <a:pt x="681" y="46"/>
                  </a:lnTo>
                  <a:lnTo>
                    <a:pt x="676" y="51"/>
                  </a:lnTo>
                  <a:lnTo>
                    <a:pt x="673" y="55"/>
                  </a:lnTo>
                  <a:lnTo>
                    <a:pt x="668" y="57"/>
                  </a:lnTo>
                  <a:lnTo>
                    <a:pt x="662" y="59"/>
                  </a:lnTo>
                  <a:lnTo>
                    <a:pt x="656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6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62" y="0"/>
                  </a:lnTo>
                  <a:lnTo>
                    <a:pt x="668" y="2"/>
                  </a:lnTo>
                  <a:lnTo>
                    <a:pt x="673" y="5"/>
                  </a:lnTo>
                  <a:lnTo>
                    <a:pt x="676" y="8"/>
                  </a:lnTo>
                  <a:lnTo>
                    <a:pt x="681" y="13"/>
                  </a:lnTo>
                  <a:lnTo>
                    <a:pt x="684" y="18"/>
                  </a:lnTo>
                  <a:lnTo>
                    <a:pt x="685" y="24"/>
                  </a:lnTo>
                  <a:lnTo>
                    <a:pt x="686" y="30"/>
                  </a:lnTo>
                  <a:lnTo>
                    <a:pt x="68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772025" y="4446588"/>
              <a:ext cx="206375" cy="47625"/>
            </a:xfrm>
            <a:custGeom>
              <a:rect b="b" l="l" r="r" t="t"/>
              <a:pathLst>
                <a:path extrusionOk="0" h="60" w="261">
                  <a:moveTo>
                    <a:pt x="261" y="31"/>
                  </a:moveTo>
                  <a:lnTo>
                    <a:pt x="261" y="31"/>
                  </a:lnTo>
                  <a:lnTo>
                    <a:pt x="261" y="37"/>
                  </a:lnTo>
                  <a:lnTo>
                    <a:pt x="258" y="42"/>
                  </a:lnTo>
                  <a:lnTo>
                    <a:pt x="256" y="48"/>
                  </a:lnTo>
                  <a:lnTo>
                    <a:pt x="252" y="52"/>
                  </a:lnTo>
                  <a:lnTo>
                    <a:pt x="249" y="55"/>
                  </a:lnTo>
                  <a:lnTo>
                    <a:pt x="243" y="58"/>
                  </a:lnTo>
                  <a:lnTo>
                    <a:pt x="238" y="60"/>
                  </a:lnTo>
                  <a:lnTo>
                    <a:pt x="23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2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2"/>
                  </a:lnTo>
                  <a:lnTo>
                    <a:pt x="243" y="3"/>
                  </a:lnTo>
                  <a:lnTo>
                    <a:pt x="249" y="5"/>
                  </a:lnTo>
                  <a:lnTo>
                    <a:pt x="252" y="9"/>
                  </a:lnTo>
                  <a:lnTo>
                    <a:pt x="256" y="14"/>
                  </a:lnTo>
                  <a:lnTo>
                    <a:pt x="258" y="19"/>
                  </a:lnTo>
                  <a:lnTo>
                    <a:pt x="261" y="25"/>
                  </a:lnTo>
                  <a:lnTo>
                    <a:pt x="261" y="31"/>
                  </a:lnTo>
                  <a:lnTo>
                    <a:pt x="261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52950" y="4838700"/>
              <a:ext cx="207962" cy="49213"/>
            </a:xfrm>
            <a:custGeom>
              <a:rect b="b" l="l" r="r" t="t"/>
              <a:pathLst>
                <a:path extrusionOk="0" h="61" w="262">
                  <a:moveTo>
                    <a:pt x="262" y="30"/>
                  </a:moveTo>
                  <a:lnTo>
                    <a:pt x="262" y="30"/>
                  </a:lnTo>
                  <a:lnTo>
                    <a:pt x="261" y="36"/>
                  </a:lnTo>
                  <a:lnTo>
                    <a:pt x="260" y="41"/>
                  </a:lnTo>
                  <a:lnTo>
                    <a:pt x="256" y="47"/>
                  </a:lnTo>
                  <a:lnTo>
                    <a:pt x="253" y="51"/>
                  </a:lnTo>
                  <a:lnTo>
                    <a:pt x="249" y="55"/>
                  </a:lnTo>
                  <a:lnTo>
                    <a:pt x="243" y="58"/>
                  </a:lnTo>
                  <a:lnTo>
                    <a:pt x="238" y="59"/>
                  </a:lnTo>
                  <a:lnTo>
                    <a:pt x="232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59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1"/>
                  </a:lnTo>
                  <a:lnTo>
                    <a:pt x="243" y="2"/>
                  </a:lnTo>
                  <a:lnTo>
                    <a:pt x="249" y="5"/>
                  </a:lnTo>
                  <a:lnTo>
                    <a:pt x="253" y="8"/>
                  </a:lnTo>
                  <a:lnTo>
                    <a:pt x="256" y="13"/>
                  </a:lnTo>
                  <a:lnTo>
                    <a:pt x="260" y="18"/>
                  </a:lnTo>
                  <a:lnTo>
                    <a:pt x="261" y="24"/>
                  </a:lnTo>
                  <a:lnTo>
                    <a:pt x="262" y="30"/>
                  </a:lnTo>
                  <a:lnTo>
                    <a:pt x="26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609480" y="5549900"/>
              <a:ext cx="419100" cy="47625"/>
            </a:xfrm>
            <a:custGeom>
              <a:rect b="b" l="l" r="r" t="t"/>
              <a:pathLst>
                <a:path extrusionOk="0" h="60" w="528">
                  <a:moveTo>
                    <a:pt x="528" y="29"/>
                  </a:moveTo>
                  <a:lnTo>
                    <a:pt x="528" y="29"/>
                  </a:lnTo>
                  <a:lnTo>
                    <a:pt x="526" y="35"/>
                  </a:lnTo>
                  <a:lnTo>
                    <a:pt x="525" y="41"/>
                  </a:lnTo>
                  <a:lnTo>
                    <a:pt x="521" y="46"/>
                  </a:lnTo>
                  <a:lnTo>
                    <a:pt x="518" y="51"/>
                  </a:lnTo>
                  <a:lnTo>
                    <a:pt x="514" y="55"/>
                  </a:lnTo>
                  <a:lnTo>
                    <a:pt x="509" y="57"/>
                  </a:lnTo>
                  <a:lnTo>
                    <a:pt x="503" y="60"/>
                  </a:lnTo>
                  <a:lnTo>
                    <a:pt x="497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3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509" y="2"/>
                  </a:lnTo>
                  <a:lnTo>
                    <a:pt x="514" y="5"/>
                  </a:lnTo>
                  <a:lnTo>
                    <a:pt x="518" y="8"/>
                  </a:lnTo>
                  <a:lnTo>
                    <a:pt x="521" y="13"/>
                  </a:lnTo>
                  <a:lnTo>
                    <a:pt x="525" y="18"/>
                  </a:lnTo>
                  <a:lnTo>
                    <a:pt x="526" y="23"/>
                  </a:lnTo>
                  <a:lnTo>
                    <a:pt x="528" y="29"/>
                  </a:lnTo>
                  <a:lnTo>
                    <a:pt x="52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29138" y="5224463"/>
              <a:ext cx="234950" cy="47625"/>
            </a:xfrm>
            <a:custGeom>
              <a:rect b="b" l="l" r="r" t="t"/>
              <a:pathLst>
                <a:path extrusionOk="0" h="60" w="295">
                  <a:moveTo>
                    <a:pt x="295" y="31"/>
                  </a:moveTo>
                  <a:lnTo>
                    <a:pt x="295" y="31"/>
                  </a:lnTo>
                  <a:lnTo>
                    <a:pt x="294" y="37"/>
                  </a:lnTo>
                  <a:lnTo>
                    <a:pt x="293" y="42"/>
                  </a:lnTo>
                  <a:lnTo>
                    <a:pt x="289" y="47"/>
                  </a:lnTo>
                  <a:lnTo>
                    <a:pt x="285" y="51"/>
                  </a:lnTo>
                  <a:lnTo>
                    <a:pt x="282" y="55"/>
                  </a:lnTo>
                  <a:lnTo>
                    <a:pt x="276" y="58"/>
                  </a:lnTo>
                  <a:lnTo>
                    <a:pt x="271" y="60"/>
                  </a:lnTo>
                  <a:lnTo>
                    <a:pt x="265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6" y="3"/>
                  </a:lnTo>
                  <a:lnTo>
                    <a:pt x="282" y="5"/>
                  </a:lnTo>
                  <a:lnTo>
                    <a:pt x="285" y="9"/>
                  </a:lnTo>
                  <a:lnTo>
                    <a:pt x="289" y="14"/>
                  </a:lnTo>
                  <a:lnTo>
                    <a:pt x="293" y="19"/>
                  </a:lnTo>
                  <a:lnTo>
                    <a:pt x="294" y="25"/>
                  </a:lnTo>
                  <a:lnTo>
                    <a:pt x="295" y="31"/>
                  </a:lnTo>
                  <a:lnTo>
                    <a:pt x="29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481263" y="5757863"/>
              <a:ext cx="898525" cy="47625"/>
            </a:xfrm>
            <a:custGeom>
              <a:rect b="b" l="l" r="r" t="t"/>
              <a:pathLst>
                <a:path extrusionOk="0" h="61" w="1132">
                  <a:moveTo>
                    <a:pt x="1132" y="31"/>
                  </a:moveTo>
                  <a:lnTo>
                    <a:pt x="1132" y="31"/>
                  </a:lnTo>
                  <a:lnTo>
                    <a:pt x="1131" y="37"/>
                  </a:lnTo>
                  <a:lnTo>
                    <a:pt x="1130" y="43"/>
                  </a:lnTo>
                  <a:lnTo>
                    <a:pt x="1126" y="48"/>
                  </a:lnTo>
                  <a:lnTo>
                    <a:pt x="1122" y="51"/>
                  </a:lnTo>
                  <a:lnTo>
                    <a:pt x="1119" y="55"/>
                  </a:lnTo>
                  <a:lnTo>
                    <a:pt x="1114" y="59"/>
                  </a:lnTo>
                  <a:lnTo>
                    <a:pt x="1108" y="60"/>
                  </a:lnTo>
                  <a:lnTo>
                    <a:pt x="1101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3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4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29" y="0"/>
                  </a:lnTo>
                  <a:lnTo>
                    <a:pt x="1101" y="0"/>
                  </a:lnTo>
                  <a:lnTo>
                    <a:pt x="1101" y="0"/>
                  </a:lnTo>
                  <a:lnTo>
                    <a:pt x="1108" y="1"/>
                  </a:lnTo>
                  <a:lnTo>
                    <a:pt x="1114" y="3"/>
                  </a:lnTo>
                  <a:lnTo>
                    <a:pt x="1119" y="5"/>
                  </a:lnTo>
                  <a:lnTo>
                    <a:pt x="1122" y="9"/>
                  </a:lnTo>
                  <a:lnTo>
                    <a:pt x="1126" y="14"/>
                  </a:lnTo>
                  <a:lnTo>
                    <a:pt x="1130" y="18"/>
                  </a:lnTo>
                  <a:lnTo>
                    <a:pt x="1131" y="25"/>
                  </a:lnTo>
                  <a:lnTo>
                    <a:pt x="1132" y="31"/>
                  </a:lnTo>
                  <a:lnTo>
                    <a:pt x="113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773363" y="5888038"/>
              <a:ext cx="1270002" cy="47625"/>
            </a:xfrm>
            <a:custGeom>
              <a:rect b="b" l="l" r="r" t="t"/>
              <a:pathLst>
                <a:path extrusionOk="0" h="60" w="1599">
                  <a:moveTo>
                    <a:pt x="1599" y="29"/>
                  </a:moveTo>
                  <a:lnTo>
                    <a:pt x="1599" y="29"/>
                  </a:lnTo>
                  <a:lnTo>
                    <a:pt x="1598" y="35"/>
                  </a:lnTo>
                  <a:lnTo>
                    <a:pt x="1597" y="41"/>
                  </a:lnTo>
                  <a:lnTo>
                    <a:pt x="1593" y="46"/>
                  </a:lnTo>
                  <a:lnTo>
                    <a:pt x="1589" y="51"/>
                  </a:lnTo>
                  <a:lnTo>
                    <a:pt x="1586" y="55"/>
                  </a:lnTo>
                  <a:lnTo>
                    <a:pt x="1580" y="57"/>
                  </a:lnTo>
                  <a:lnTo>
                    <a:pt x="1575" y="60"/>
                  </a:lnTo>
                  <a:lnTo>
                    <a:pt x="1569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1569" y="0"/>
                  </a:lnTo>
                  <a:lnTo>
                    <a:pt x="1569" y="0"/>
                  </a:lnTo>
                  <a:lnTo>
                    <a:pt x="1575" y="0"/>
                  </a:lnTo>
                  <a:lnTo>
                    <a:pt x="1580" y="2"/>
                  </a:lnTo>
                  <a:lnTo>
                    <a:pt x="1586" y="5"/>
                  </a:lnTo>
                  <a:lnTo>
                    <a:pt x="1589" y="8"/>
                  </a:lnTo>
                  <a:lnTo>
                    <a:pt x="1593" y="13"/>
                  </a:lnTo>
                  <a:lnTo>
                    <a:pt x="1597" y="18"/>
                  </a:lnTo>
                  <a:lnTo>
                    <a:pt x="1598" y="23"/>
                  </a:lnTo>
                  <a:lnTo>
                    <a:pt x="1599" y="29"/>
                  </a:lnTo>
                  <a:lnTo>
                    <a:pt x="1599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4176713" y="5888038"/>
              <a:ext cx="306387" cy="47625"/>
            </a:xfrm>
            <a:custGeom>
              <a:rect b="b" l="l" r="r" t="t"/>
              <a:pathLst>
                <a:path extrusionOk="0" h="60" w="387">
                  <a:moveTo>
                    <a:pt x="387" y="29"/>
                  </a:moveTo>
                  <a:lnTo>
                    <a:pt x="387" y="29"/>
                  </a:lnTo>
                  <a:lnTo>
                    <a:pt x="385" y="35"/>
                  </a:lnTo>
                  <a:lnTo>
                    <a:pt x="384" y="41"/>
                  </a:lnTo>
                  <a:lnTo>
                    <a:pt x="382" y="46"/>
                  </a:lnTo>
                  <a:lnTo>
                    <a:pt x="378" y="51"/>
                  </a:lnTo>
                  <a:lnTo>
                    <a:pt x="373" y="55"/>
                  </a:lnTo>
                  <a:lnTo>
                    <a:pt x="368" y="57"/>
                  </a:lnTo>
                  <a:lnTo>
                    <a:pt x="362" y="60"/>
                  </a:lnTo>
                  <a:lnTo>
                    <a:pt x="356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18" y="57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62" y="0"/>
                  </a:lnTo>
                  <a:lnTo>
                    <a:pt x="368" y="2"/>
                  </a:lnTo>
                  <a:lnTo>
                    <a:pt x="373" y="5"/>
                  </a:lnTo>
                  <a:lnTo>
                    <a:pt x="378" y="8"/>
                  </a:lnTo>
                  <a:lnTo>
                    <a:pt x="382" y="13"/>
                  </a:lnTo>
                  <a:lnTo>
                    <a:pt x="384" y="18"/>
                  </a:lnTo>
                  <a:lnTo>
                    <a:pt x="385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627313" y="5545138"/>
              <a:ext cx="307975" cy="47625"/>
            </a:xfrm>
            <a:custGeom>
              <a:rect b="b" l="l" r="r" t="t"/>
              <a:pathLst>
                <a:path extrusionOk="0" h="60" w="387">
                  <a:moveTo>
                    <a:pt x="387" y="29"/>
                  </a:moveTo>
                  <a:lnTo>
                    <a:pt x="387" y="29"/>
                  </a:lnTo>
                  <a:lnTo>
                    <a:pt x="386" y="35"/>
                  </a:lnTo>
                  <a:lnTo>
                    <a:pt x="385" y="42"/>
                  </a:lnTo>
                  <a:lnTo>
                    <a:pt x="381" y="46"/>
                  </a:lnTo>
                  <a:lnTo>
                    <a:pt x="378" y="51"/>
                  </a:lnTo>
                  <a:lnTo>
                    <a:pt x="374" y="55"/>
                  </a:lnTo>
                  <a:lnTo>
                    <a:pt x="369" y="57"/>
                  </a:lnTo>
                  <a:lnTo>
                    <a:pt x="363" y="59"/>
                  </a:lnTo>
                  <a:lnTo>
                    <a:pt x="35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63" y="0"/>
                  </a:lnTo>
                  <a:lnTo>
                    <a:pt x="369" y="1"/>
                  </a:lnTo>
                  <a:lnTo>
                    <a:pt x="374" y="5"/>
                  </a:lnTo>
                  <a:lnTo>
                    <a:pt x="378" y="9"/>
                  </a:lnTo>
                  <a:lnTo>
                    <a:pt x="381" y="12"/>
                  </a:lnTo>
                  <a:lnTo>
                    <a:pt x="385" y="18"/>
                  </a:lnTo>
                  <a:lnTo>
                    <a:pt x="386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913063" y="3943350"/>
              <a:ext cx="1552576" cy="1839913"/>
            </a:xfrm>
            <a:custGeom>
              <a:rect b="b" l="l" r="r" t="t"/>
              <a:pathLst>
                <a:path extrusionOk="0" h="2318" w="1957">
                  <a:moveTo>
                    <a:pt x="119" y="920"/>
                  </a:moveTo>
                  <a:lnTo>
                    <a:pt x="119" y="920"/>
                  </a:lnTo>
                  <a:lnTo>
                    <a:pt x="120" y="873"/>
                  </a:lnTo>
                  <a:lnTo>
                    <a:pt x="124" y="826"/>
                  </a:lnTo>
                  <a:lnTo>
                    <a:pt x="128" y="780"/>
                  </a:lnTo>
                  <a:lnTo>
                    <a:pt x="137" y="735"/>
                  </a:lnTo>
                  <a:lnTo>
                    <a:pt x="147" y="691"/>
                  </a:lnTo>
                  <a:lnTo>
                    <a:pt x="160" y="647"/>
                  </a:lnTo>
                  <a:lnTo>
                    <a:pt x="174" y="604"/>
                  </a:lnTo>
                  <a:lnTo>
                    <a:pt x="191" y="563"/>
                  </a:lnTo>
                  <a:lnTo>
                    <a:pt x="209" y="521"/>
                  </a:lnTo>
                  <a:lnTo>
                    <a:pt x="230" y="482"/>
                  </a:lnTo>
                  <a:lnTo>
                    <a:pt x="252" y="443"/>
                  </a:lnTo>
                  <a:lnTo>
                    <a:pt x="275" y="405"/>
                  </a:lnTo>
                  <a:lnTo>
                    <a:pt x="300" y="370"/>
                  </a:lnTo>
                  <a:lnTo>
                    <a:pt x="328" y="335"/>
                  </a:lnTo>
                  <a:lnTo>
                    <a:pt x="358" y="302"/>
                  </a:lnTo>
                  <a:lnTo>
                    <a:pt x="388" y="270"/>
                  </a:lnTo>
                  <a:lnTo>
                    <a:pt x="420" y="239"/>
                  </a:lnTo>
                  <a:lnTo>
                    <a:pt x="453" y="210"/>
                  </a:lnTo>
                  <a:lnTo>
                    <a:pt x="488" y="183"/>
                  </a:lnTo>
                  <a:lnTo>
                    <a:pt x="523" y="158"/>
                  </a:lnTo>
                  <a:lnTo>
                    <a:pt x="561" y="133"/>
                  </a:lnTo>
                  <a:lnTo>
                    <a:pt x="599" y="111"/>
                  </a:lnTo>
                  <a:lnTo>
                    <a:pt x="639" y="91"/>
                  </a:lnTo>
                  <a:lnTo>
                    <a:pt x="679" y="72"/>
                  </a:lnTo>
                  <a:lnTo>
                    <a:pt x="722" y="56"/>
                  </a:lnTo>
                  <a:lnTo>
                    <a:pt x="765" y="42"/>
                  </a:lnTo>
                  <a:lnTo>
                    <a:pt x="807" y="30"/>
                  </a:lnTo>
                  <a:lnTo>
                    <a:pt x="852" y="19"/>
                  </a:lnTo>
                  <a:lnTo>
                    <a:pt x="898" y="11"/>
                  </a:lnTo>
                  <a:lnTo>
                    <a:pt x="944" y="5"/>
                  </a:lnTo>
                  <a:lnTo>
                    <a:pt x="990" y="2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85" y="2"/>
                  </a:lnTo>
                  <a:lnTo>
                    <a:pt x="1132" y="5"/>
                  </a:lnTo>
                  <a:lnTo>
                    <a:pt x="1178" y="11"/>
                  </a:lnTo>
                  <a:lnTo>
                    <a:pt x="1223" y="19"/>
                  </a:lnTo>
                  <a:lnTo>
                    <a:pt x="1267" y="30"/>
                  </a:lnTo>
                  <a:lnTo>
                    <a:pt x="1311" y="42"/>
                  </a:lnTo>
                  <a:lnTo>
                    <a:pt x="1353" y="56"/>
                  </a:lnTo>
                  <a:lnTo>
                    <a:pt x="1395" y="72"/>
                  </a:lnTo>
                  <a:lnTo>
                    <a:pt x="1436" y="91"/>
                  </a:lnTo>
                  <a:lnTo>
                    <a:pt x="1475" y="111"/>
                  </a:lnTo>
                  <a:lnTo>
                    <a:pt x="1514" y="133"/>
                  </a:lnTo>
                  <a:lnTo>
                    <a:pt x="1551" y="158"/>
                  </a:lnTo>
                  <a:lnTo>
                    <a:pt x="1587" y="183"/>
                  </a:lnTo>
                  <a:lnTo>
                    <a:pt x="1623" y="210"/>
                  </a:lnTo>
                  <a:lnTo>
                    <a:pt x="1656" y="239"/>
                  </a:lnTo>
                  <a:lnTo>
                    <a:pt x="1687" y="270"/>
                  </a:lnTo>
                  <a:lnTo>
                    <a:pt x="1718" y="302"/>
                  </a:lnTo>
                  <a:lnTo>
                    <a:pt x="1747" y="335"/>
                  </a:lnTo>
                  <a:lnTo>
                    <a:pt x="1774" y="370"/>
                  </a:lnTo>
                  <a:lnTo>
                    <a:pt x="1800" y="405"/>
                  </a:lnTo>
                  <a:lnTo>
                    <a:pt x="1824" y="443"/>
                  </a:lnTo>
                  <a:lnTo>
                    <a:pt x="1846" y="482"/>
                  </a:lnTo>
                  <a:lnTo>
                    <a:pt x="1867" y="521"/>
                  </a:lnTo>
                  <a:lnTo>
                    <a:pt x="1885" y="563"/>
                  </a:lnTo>
                  <a:lnTo>
                    <a:pt x="1901" y="604"/>
                  </a:lnTo>
                  <a:lnTo>
                    <a:pt x="1915" y="647"/>
                  </a:lnTo>
                  <a:lnTo>
                    <a:pt x="1928" y="691"/>
                  </a:lnTo>
                  <a:lnTo>
                    <a:pt x="1939" y="735"/>
                  </a:lnTo>
                  <a:lnTo>
                    <a:pt x="1946" y="780"/>
                  </a:lnTo>
                  <a:lnTo>
                    <a:pt x="1952" y="826"/>
                  </a:lnTo>
                  <a:lnTo>
                    <a:pt x="1956" y="873"/>
                  </a:lnTo>
                  <a:lnTo>
                    <a:pt x="1957" y="920"/>
                  </a:lnTo>
                  <a:lnTo>
                    <a:pt x="1812" y="2318"/>
                  </a:lnTo>
                  <a:lnTo>
                    <a:pt x="884" y="2318"/>
                  </a:lnTo>
                  <a:lnTo>
                    <a:pt x="884" y="2121"/>
                  </a:lnTo>
                  <a:lnTo>
                    <a:pt x="505" y="2121"/>
                  </a:lnTo>
                  <a:lnTo>
                    <a:pt x="505" y="2121"/>
                  </a:lnTo>
                  <a:lnTo>
                    <a:pt x="477" y="2119"/>
                  </a:lnTo>
                  <a:lnTo>
                    <a:pt x="450" y="2118"/>
                  </a:lnTo>
                  <a:lnTo>
                    <a:pt x="425" y="2117"/>
                  </a:lnTo>
                  <a:lnTo>
                    <a:pt x="400" y="2113"/>
                  </a:lnTo>
                  <a:lnTo>
                    <a:pt x="378" y="2111"/>
                  </a:lnTo>
                  <a:lnTo>
                    <a:pt x="358" y="2106"/>
                  </a:lnTo>
                  <a:lnTo>
                    <a:pt x="338" y="2100"/>
                  </a:lnTo>
                  <a:lnTo>
                    <a:pt x="321" y="2094"/>
                  </a:lnTo>
                  <a:lnTo>
                    <a:pt x="305" y="2086"/>
                  </a:lnTo>
                  <a:lnTo>
                    <a:pt x="291" y="2079"/>
                  </a:lnTo>
                  <a:lnTo>
                    <a:pt x="278" y="2069"/>
                  </a:lnTo>
                  <a:lnTo>
                    <a:pt x="269" y="2060"/>
                  </a:lnTo>
                  <a:lnTo>
                    <a:pt x="260" y="2049"/>
                  </a:lnTo>
                  <a:lnTo>
                    <a:pt x="253" y="2036"/>
                  </a:lnTo>
                  <a:lnTo>
                    <a:pt x="248" y="2024"/>
                  </a:lnTo>
                  <a:lnTo>
                    <a:pt x="245" y="2009"/>
                  </a:lnTo>
                  <a:lnTo>
                    <a:pt x="184" y="1589"/>
                  </a:lnTo>
                  <a:lnTo>
                    <a:pt x="0" y="1517"/>
                  </a:lnTo>
                  <a:lnTo>
                    <a:pt x="119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887663" y="3917950"/>
              <a:ext cx="1604963" cy="1890714"/>
            </a:xfrm>
            <a:custGeom>
              <a:rect b="b" l="l" r="r" t="t"/>
              <a:pathLst>
                <a:path extrusionOk="0" h="2383" w="2022">
                  <a:moveTo>
                    <a:pt x="1844" y="2383"/>
                  </a:moveTo>
                  <a:lnTo>
                    <a:pt x="916" y="2383"/>
                  </a:lnTo>
                  <a:lnTo>
                    <a:pt x="916" y="2383"/>
                  </a:lnTo>
                  <a:lnTo>
                    <a:pt x="910" y="2383"/>
                  </a:lnTo>
                  <a:lnTo>
                    <a:pt x="904" y="2380"/>
                  </a:lnTo>
                  <a:lnTo>
                    <a:pt x="898" y="2378"/>
                  </a:lnTo>
                  <a:lnTo>
                    <a:pt x="893" y="2374"/>
                  </a:lnTo>
                  <a:lnTo>
                    <a:pt x="889" y="2369"/>
                  </a:lnTo>
                  <a:lnTo>
                    <a:pt x="886" y="2363"/>
                  </a:lnTo>
                  <a:lnTo>
                    <a:pt x="884" y="2357"/>
                  </a:lnTo>
                  <a:lnTo>
                    <a:pt x="883" y="2351"/>
                  </a:lnTo>
                  <a:lnTo>
                    <a:pt x="883" y="2185"/>
                  </a:lnTo>
                  <a:lnTo>
                    <a:pt x="537" y="2185"/>
                  </a:lnTo>
                  <a:lnTo>
                    <a:pt x="537" y="2185"/>
                  </a:lnTo>
                  <a:lnTo>
                    <a:pt x="504" y="2185"/>
                  </a:lnTo>
                  <a:lnTo>
                    <a:pt x="472" y="2184"/>
                  </a:lnTo>
                  <a:lnTo>
                    <a:pt x="443" y="2180"/>
                  </a:lnTo>
                  <a:lnTo>
                    <a:pt x="415" y="2177"/>
                  </a:lnTo>
                  <a:lnTo>
                    <a:pt x="390" y="2172"/>
                  </a:lnTo>
                  <a:lnTo>
                    <a:pt x="366" y="2166"/>
                  </a:lnTo>
                  <a:lnTo>
                    <a:pt x="346" y="2158"/>
                  </a:lnTo>
                  <a:lnTo>
                    <a:pt x="326" y="2151"/>
                  </a:lnTo>
                  <a:lnTo>
                    <a:pt x="309" y="2141"/>
                  </a:lnTo>
                  <a:lnTo>
                    <a:pt x="293" y="2132"/>
                  </a:lnTo>
                  <a:lnTo>
                    <a:pt x="280" y="2119"/>
                  </a:lnTo>
                  <a:lnTo>
                    <a:pt x="269" y="2107"/>
                  </a:lnTo>
                  <a:lnTo>
                    <a:pt x="260" y="2094"/>
                  </a:lnTo>
                  <a:lnTo>
                    <a:pt x="253" y="2079"/>
                  </a:lnTo>
                  <a:lnTo>
                    <a:pt x="248" y="2063"/>
                  </a:lnTo>
                  <a:lnTo>
                    <a:pt x="246" y="2046"/>
                  </a:lnTo>
                  <a:lnTo>
                    <a:pt x="187" y="1645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15" y="1578"/>
                  </a:lnTo>
                  <a:lnTo>
                    <a:pt x="10" y="1574"/>
                  </a:lnTo>
                  <a:lnTo>
                    <a:pt x="7" y="1569"/>
                  </a:lnTo>
                  <a:lnTo>
                    <a:pt x="3" y="1566"/>
                  </a:lnTo>
                  <a:lnTo>
                    <a:pt x="1" y="1559"/>
                  </a:lnTo>
                  <a:lnTo>
                    <a:pt x="0" y="1555"/>
                  </a:lnTo>
                  <a:lnTo>
                    <a:pt x="0" y="1548"/>
                  </a:lnTo>
                  <a:lnTo>
                    <a:pt x="0" y="1544"/>
                  </a:lnTo>
                  <a:lnTo>
                    <a:pt x="118" y="949"/>
                  </a:lnTo>
                  <a:lnTo>
                    <a:pt x="118" y="949"/>
                  </a:lnTo>
                  <a:lnTo>
                    <a:pt x="119" y="901"/>
                  </a:lnTo>
                  <a:lnTo>
                    <a:pt x="123" y="853"/>
                  </a:lnTo>
                  <a:lnTo>
                    <a:pt x="129" y="806"/>
                  </a:lnTo>
                  <a:lnTo>
                    <a:pt x="137" y="759"/>
                  </a:lnTo>
                  <a:lnTo>
                    <a:pt x="148" y="713"/>
                  </a:lnTo>
                  <a:lnTo>
                    <a:pt x="162" y="668"/>
                  </a:lnTo>
                  <a:lnTo>
                    <a:pt x="176" y="624"/>
                  </a:lnTo>
                  <a:lnTo>
                    <a:pt x="193" y="581"/>
                  </a:lnTo>
                  <a:lnTo>
                    <a:pt x="213" y="538"/>
                  </a:lnTo>
                  <a:lnTo>
                    <a:pt x="234" y="498"/>
                  </a:lnTo>
                  <a:lnTo>
                    <a:pt x="257" y="458"/>
                  </a:lnTo>
                  <a:lnTo>
                    <a:pt x="281" y="419"/>
                  </a:lnTo>
                  <a:lnTo>
                    <a:pt x="308" y="382"/>
                  </a:lnTo>
                  <a:lnTo>
                    <a:pt x="336" y="347"/>
                  </a:lnTo>
                  <a:lnTo>
                    <a:pt x="366" y="311"/>
                  </a:lnTo>
                  <a:lnTo>
                    <a:pt x="398" y="279"/>
                  </a:lnTo>
                  <a:lnTo>
                    <a:pt x="431" y="247"/>
                  </a:lnTo>
                  <a:lnTo>
                    <a:pt x="465" y="218"/>
                  </a:lnTo>
                  <a:lnTo>
                    <a:pt x="502" y="189"/>
                  </a:lnTo>
                  <a:lnTo>
                    <a:pt x="538" y="163"/>
                  </a:lnTo>
                  <a:lnTo>
                    <a:pt x="577" y="138"/>
                  </a:lnTo>
                  <a:lnTo>
                    <a:pt x="618" y="115"/>
                  </a:lnTo>
                  <a:lnTo>
                    <a:pt x="658" y="94"/>
                  </a:lnTo>
                  <a:lnTo>
                    <a:pt x="700" y="75"/>
                  </a:lnTo>
                  <a:lnTo>
                    <a:pt x="743" y="58"/>
                  </a:lnTo>
                  <a:lnTo>
                    <a:pt x="787" y="43"/>
                  </a:lnTo>
                  <a:lnTo>
                    <a:pt x="832" y="31"/>
                  </a:lnTo>
                  <a:lnTo>
                    <a:pt x="878" y="20"/>
                  </a:lnTo>
                  <a:lnTo>
                    <a:pt x="925" y="11"/>
                  </a:lnTo>
                  <a:lnTo>
                    <a:pt x="972" y="5"/>
                  </a:lnTo>
                  <a:lnTo>
                    <a:pt x="1021" y="2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119" y="2"/>
                  </a:lnTo>
                  <a:lnTo>
                    <a:pt x="1167" y="5"/>
                  </a:lnTo>
                  <a:lnTo>
                    <a:pt x="1215" y="11"/>
                  </a:lnTo>
                  <a:lnTo>
                    <a:pt x="1261" y="20"/>
                  </a:lnTo>
                  <a:lnTo>
                    <a:pt x="1307" y="31"/>
                  </a:lnTo>
                  <a:lnTo>
                    <a:pt x="1353" y="43"/>
                  </a:lnTo>
                  <a:lnTo>
                    <a:pt x="1396" y="59"/>
                  </a:lnTo>
                  <a:lnTo>
                    <a:pt x="1440" y="76"/>
                  </a:lnTo>
                  <a:lnTo>
                    <a:pt x="1482" y="94"/>
                  </a:lnTo>
                  <a:lnTo>
                    <a:pt x="1523" y="116"/>
                  </a:lnTo>
                  <a:lnTo>
                    <a:pt x="1562" y="138"/>
                  </a:lnTo>
                  <a:lnTo>
                    <a:pt x="1601" y="164"/>
                  </a:lnTo>
                  <a:lnTo>
                    <a:pt x="1639" y="189"/>
                  </a:lnTo>
                  <a:lnTo>
                    <a:pt x="1674" y="219"/>
                  </a:lnTo>
                  <a:lnTo>
                    <a:pt x="1710" y="248"/>
                  </a:lnTo>
                  <a:lnTo>
                    <a:pt x="1743" y="280"/>
                  </a:lnTo>
                  <a:lnTo>
                    <a:pt x="1774" y="313"/>
                  </a:lnTo>
                  <a:lnTo>
                    <a:pt x="1804" y="348"/>
                  </a:lnTo>
                  <a:lnTo>
                    <a:pt x="1832" y="383"/>
                  </a:lnTo>
                  <a:lnTo>
                    <a:pt x="1858" y="421"/>
                  </a:lnTo>
                  <a:lnTo>
                    <a:pt x="1884" y="459"/>
                  </a:lnTo>
                  <a:lnTo>
                    <a:pt x="1906" y="499"/>
                  </a:lnTo>
                  <a:lnTo>
                    <a:pt x="1928" y="541"/>
                  </a:lnTo>
                  <a:lnTo>
                    <a:pt x="1946" y="582"/>
                  </a:lnTo>
                  <a:lnTo>
                    <a:pt x="1963" y="626"/>
                  </a:lnTo>
                  <a:lnTo>
                    <a:pt x="1979" y="670"/>
                  </a:lnTo>
                  <a:lnTo>
                    <a:pt x="1991" y="715"/>
                  </a:lnTo>
                  <a:lnTo>
                    <a:pt x="2002" y="762"/>
                  </a:lnTo>
                  <a:lnTo>
                    <a:pt x="2011" y="808"/>
                  </a:lnTo>
                  <a:lnTo>
                    <a:pt x="2017" y="856"/>
                  </a:lnTo>
                  <a:lnTo>
                    <a:pt x="2021" y="904"/>
                  </a:lnTo>
                  <a:lnTo>
                    <a:pt x="2022" y="953"/>
                  </a:lnTo>
                  <a:lnTo>
                    <a:pt x="2022" y="953"/>
                  </a:lnTo>
                  <a:lnTo>
                    <a:pt x="2022" y="957"/>
                  </a:lnTo>
                  <a:lnTo>
                    <a:pt x="1877" y="2354"/>
                  </a:lnTo>
                  <a:lnTo>
                    <a:pt x="1877" y="2354"/>
                  </a:lnTo>
                  <a:lnTo>
                    <a:pt x="1875" y="2360"/>
                  </a:lnTo>
                  <a:lnTo>
                    <a:pt x="1873" y="2366"/>
                  </a:lnTo>
                  <a:lnTo>
                    <a:pt x="1869" y="2371"/>
                  </a:lnTo>
                  <a:lnTo>
                    <a:pt x="1866" y="2376"/>
                  </a:lnTo>
                  <a:lnTo>
                    <a:pt x="1861" y="2378"/>
                  </a:lnTo>
                  <a:lnTo>
                    <a:pt x="1856" y="2382"/>
                  </a:lnTo>
                  <a:lnTo>
                    <a:pt x="1850" y="2383"/>
                  </a:lnTo>
                  <a:lnTo>
                    <a:pt x="1844" y="2383"/>
                  </a:lnTo>
                  <a:lnTo>
                    <a:pt x="1844" y="2383"/>
                  </a:lnTo>
                  <a:close/>
                  <a:moveTo>
                    <a:pt x="949" y="2318"/>
                  </a:moveTo>
                  <a:lnTo>
                    <a:pt x="1815" y="2318"/>
                  </a:lnTo>
                  <a:lnTo>
                    <a:pt x="1956" y="952"/>
                  </a:lnTo>
                  <a:lnTo>
                    <a:pt x="1956" y="952"/>
                  </a:lnTo>
                  <a:lnTo>
                    <a:pt x="1955" y="906"/>
                  </a:lnTo>
                  <a:lnTo>
                    <a:pt x="1951" y="862"/>
                  </a:lnTo>
                  <a:lnTo>
                    <a:pt x="1946" y="816"/>
                  </a:lnTo>
                  <a:lnTo>
                    <a:pt x="1938" y="774"/>
                  </a:lnTo>
                  <a:lnTo>
                    <a:pt x="1928" y="730"/>
                  </a:lnTo>
                  <a:lnTo>
                    <a:pt x="1916" y="688"/>
                  </a:lnTo>
                  <a:lnTo>
                    <a:pt x="1902" y="647"/>
                  </a:lnTo>
                  <a:lnTo>
                    <a:pt x="1886" y="607"/>
                  </a:lnTo>
                  <a:lnTo>
                    <a:pt x="1868" y="568"/>
                  </a:lnTo>
                  <a:lnTo>
                    <a:pt x="1849" y="530"/>
                  </a:lnTo>
                  <a:lnTo>
                    <a:pt x="1827" y="492"/>
                  </a:lnTo>
                  <a:lnTo>
                    <a:pt x="1804" y="457"/>
                  </a:lnTo>
                  <a:lnTo>
                    <a:pt x="1779" y="422"/>
                  </a:lnTo>
                  <a:lnTo>
                    <a:pt x="1752" y="388"/>
                  </a:lnTo>
                  <a:lnTo>
                    <a:pt x="1726" y="357"/>
                  </a:lnTo>
                  <a:lnTo>
                    <a:pt x="1695" y="326"/>
                  </a:lnTo>
                  <a:lnTo>
                    <a:pt x="1665" y="296"/>
                  </a:lnTo>
                  <a:lnTo>
                    <a:pt x="1633" y="269"/>
                  </a:lnTo>
                  <a:lnTo>
                    <a:pt x="1599" y="242"/>
                  </a:lnTo>
                  <a:lnTo>
                    <a:pt x="1565" y="218"/>
                  </a:lnTo>
                  <a:lnTo>
                    <a:pt x="1528" y="194"/>
                  </a:lnTo>
                  <a:lnTo>
                    <a:pt x="1491" y="172"/>
                  </a:lnTo>
                  <a:lnTo>
                    <a:pt x="1454" y="153"/>
                  </a:lnTo>
                  <a:lnTo>
                    <a:pt x="1413" y="136"/>
                  </a:lnTo>
                  <a:lnTo>
                    <a:pt x="1373" y="120"/>
                  </a:lnTo>
                  <a:lnTo>
                    <a:pt x="1333" y="105"/>
                  </a:lnTo>
                  <a:lnTo>
                    <a:pt x="1290" y="94"/>
                  </a:lnTo>
                  <a:lnTo>
                    <a:pt x="1248" y="83"/>
                  </a:lnTo>
                  <a:lnTo>
                    <a:pt x="1204" y="76"/>
                  </a:lnTo>
                  <a:lnTo>
                    <a:pt x="1160" y="70"/>
                  </a:lnTo>
                  <a:lnTo>
                    <a:pt x="1115" y="67"/>
                  </a:lnTo>
                  <a:lnTo>
                    <a:pt x="1070" y="66"/>
                  </a:lnTo>
                  <a:lnTo>
                    <a:pt x="1070" y="66"/>
                  </a:lnTo>
                  <a:lnTo>
                    <a:pt x="1023" y="67"/>
                  </a:lnTo>
                  <a:lnTo>
                    <a:pt x="980" y="70"/>
                  </a:lnTo>
                  <a:lnTo>
                    <a:pt x="934" y="76"/>
                  </a:lnTo>
                  <a:lnTo>
                    <a:pt x="891" y="85"/>
                  </a:lnTo>
                  <a:lnTo>
                    <a:pt x="848" y="94"/>
                  </a:lnTo>
                  <a:lnTo>
                    <a:pt x="806" y="105"/>
                  </a:lnTo>
                  <a:lnTo>
                    <a:pt x="765" y="120"/>
                  </a:lnTo>
                  <a:lnTo>
                    <a:pt x="725" y="136"/>
                  </a:lnTo>
                  <a:lnTo>
                    <a:pt x="686" y="154"/>
                  </a:lnTo>
                  <a:lnTo>
                    <a:pt x="647" y="174"/>
                  </a:lnTo>
                  <a:lnTo>
                    <a:pt x="610" y="194"/>
                  </a:lnTo>
                  <a:lnTo>
                    <a:pt x="574" y="218"/>
                  </a:lnTo>
                  <a:lnTo>
                    <a:pt x="540" y="242"/>
                  </a:lnTo>
                  <a:lnTo>
                    <a:pt x="505" y="269"/>
                  </a:lnTo>
                  <a:lnTo>
                    <a:pt x="474" y="297"/>
                  </a:lnTo>
                  <a:lnTo>
                    <a:pt x="443" y="326"/>
                  </a:lnTo>
                  <a:lnTo>
                    <a:pt x="414" y="357"/>
                  </a:lnTo>
                  <a:lnTo>
                    <a:pt x="386" y="390"/>
                  </a:lnTo>
                  <a:lnTo>
                    <a:pt x="359" y="422"/>
                  </a:lnTo>
                  <a:lnTo>
                    <a:pt x="335" y="458"/>
                  </a:lnTo>
                  <a:lnTo>
                    <a:pt x="312" y="493"/>
                  </a:lnTo>
                  <a:lnTo>
                    <a:pt x="290" y="531"/>
                  </a:lnTo>
                  <a:lnTo>
                    <a:pt x="270" y="569"/>
                  </a:lnTo>
                  <a:lnTo>
                    <a:pt x="253" y="608"/>
                  </a:lnTo>
                  <a:lnTo>
                    <a:pt x="237" y="648"/>
                  </a:lnTo>
                  <a:lnTo>
                    <a:pt x="223" y="690"/>
                  </a:lnTo>
                  <a:lnTo>
                    <a:pt x="210" y="732"/>
                  </a:lnTo>
                  <a:lnTo>
                    <a:pt x="201" y="775"/>
                  </a:lnTo>
                  <a:lnTo>
                    <a:pt x="193" y="818"/>
                  </a:lnTo>
                  <a:lnTo>
                    <a:pt x="187" y="863"/>
                  </a:lnTo>
                  <a:lnTo>
                    <a:pt x="184" y="908"/>
                  </a:lnTo>
                  <a:lnTo>
                    <a:pt x="182" y="953"/>
                  </a:lnTo>
                  <a:lnTo>
                    <a:pt x="182" y="953"/>
                  </a:lnTo>
                  <a:lnTo>
                    <a:pt x="182" y="959"/>
                  </a:lnTo>
                  <a:lnTo>
                    <a:pt x="69" y="1529"/>
                  </a:lnTo>
                  <a:lnTo>
                    <a:pt x="229" y="1591"/>
                  </a:lnTo>
                  <a:lnTo>
                    <a:pt x="229" y="1591"/>
                  </a:lnTo>
                  <a:lnTo>
                    <a:pt x="236" y="1596"/>
                  </a:lnTo>
                  <a:lnTo>
                    <a:pt x="242" y="1602"/>
                  </a:lnTo>
                  <a:lnTo>
                    <a:pt x="247" y="1609"/>
                  </a:lnTo>
                  <a:lnTo>
                    <a:pt x="249" y="1617"/>
                  </a:lnTo>
                  <a:lnTo>
                    <a:pt x="310" y="2038"/>
                  </a:lnTo>
                  <a:lnTo>
                    <a:pt x="310" y="2038"/>
                  </a:lnTo>
                  <a:lnTo>
                    <a:pt x="310" y="2039"/>
                  </a:lnTo>
                  <a:lnTo>
                    <a:pt x="310" y="2039"/>
                  </a:lnTo>
                  <a:lnTo>
                    <a:pt x="313" y="2051"/>
                  </a:lnTo>
                  <a:lnTo>
                    <a:pt x="318" y="2062"/>
                  </a:lnTo>
                  <a:lnTo>
                    <a:pt x="325" y="2072"/>
                  </a:lnTo>
                  <a:lnTo>
                    <a:pt x="335" y="2080"/>
                  </a:lnTo>
                  <a:lnTo>
                    <a:pt x="346" y="2088"/>
                  </a:lnTo>
                  <a:lnTo>
                    <a:pt x="359" y="2095"/>
                  </a:lnTo>
                  <a:lnTo>
                    <a:pt x="374" y="2100"/>
                  </a:lnTo>
                  <a:lnTo>
                    <a:pt x="388" y="2105"/>
                  </a:lnTo>
                  <a:lnTo>
                    <a:pt x="405" y="2110"/>
                  </a:lnTo>
                  <a:lnTo>
                    <a:pt x="424" y="2112"/>
                  </a:lnTo>
                  <a:lnTo>
                    <a:pt x="460" y="2117"/>
                  </a:lnTo>
                  <a:lnTo>
                    <a:pt x="499" y="2119"/>
                  </a:lnTo>
                  <a:lnTo>
                    <a:pt x="537" y="2121"/>
                  </a:lnTo>
                  <a:lnTo>
                    <a:pt x="916" y="2121"/>
                  </a:lnTo>
                  <a:lnTo>
                    <a:pt x="916" y="2121"/>
                  </a:lnTo>
                  <a:lnTo>
                    <a:pt x="923" y="2121"/>
                  </a:lnTo>
                  <a:lnTo>
                    <a:pt x="930" y="2123"/>
                  </a:lnTo>
                  <a:lnTo>
                    <a:pt x="934" y="2125"/>
                  </a:lnTo>
                  <a:lnTo>
                    <a:pt x="939" y="2130"/>
                  </a:lnTo>
                  <a:lnTo>
                    <a:pt x="943" y="2135"/>
                  </a:lnTo>
                  <a:lnTo>
                    <a:pt x="947" y="2140"/>
                  </a:lnTo>
                  <a:lnTo>
                    <a:pt x="948" y="2146"/>
                  </a:lnTo>
                  <a:lnTo>
                    <a:pt x="949" y="2154"/>
                  </a:lnTo>
                  <a:lnTo>
                    <a:pt x="949" y="23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170238" y="4089400"/>
              <a:ext cx="1154113" cy="528639"/>
            </a:xfrm>
            <a:custGeom>
              <a:rect b="b" l="l" r="r" t="t"/>
              <a:pathLst>
                <a:path extrusionOk="0" h="664" w="1455">
                  <a:moveTo>
                    <a:pt x="0" y="530"/>
                  </a:moveTo>
                  <a:lnTo>
                    <a:pt x="0" y="530"/>
                  </a:lnTo>
                  <a:lnTo>
                    <a:pt x="2" y="516"/>
                  </a:lnTo>
                  <a:lnTo>
                    <a:pt x="4" y="501"/>
                  </a:lnTo>
                  <a:lnTo>
                    <a:pt x="9" y="486"/>
                  </a:lnTo>
                  <a:lnTo>
                    <a:pt x="14" y="473"/>
                  </a:lnTo>
                  <a:lnTo>
                    <a:pt x="21" y="459"/>
                  </a:lnTo>
                  <a:lnTo>
                    <a:pt x="31" y="447"/>
                  </a:lnTo>
                  <a:lnTo>
                    <a:pt x="41" y="436"/>
                  </a:lnTo>
                  <a:lnTo>
                    <a:pt x="52" y="425"/>
                  </a:lnTo>
                  <a:lnTo>
                    <a:pt x="67" y="414"/>
                  </a:lnTo>
                  <a:lnTo>
                    <a:pt x="63" y="394"/>
                  </a:lnTo>
                  <a:lnTo>
                    <a:pt x="63" y="390"/>
                  </a:lnTo>
                  <a:lnTo>
                    <a:pt x="63" y="390"/>
                  </a:lnTo>
                  <a:lnTo>
                    <a:pt x="61" y="379"/>
                  </a:lnTo>
                  <a:lnTo>
                    <a:pt x="60" y="368"/>
                  </a:lnTo>
                  <a:lnTo>
                    <a:pt x="60" y="368"/>
                  </a:lnTo>
                  <a:lnTo>
                    <a:pt x="61" y="354"/>
                  </a:lnTo>
                  <a:lnTo>
                    <a:pt x="63" y="341"/>
                  </a:lnTo>
                  <a:lnTo>
                    <a:pt x="66" y="328"/>
                  </a:lnTo>
                  <a:lnTo>
                    <a:pt x="70" y="315"/>
                  </a:lnTo>
                  <a:lnTo>
                    <a:pt x="75" y="303"/>
                  </a:lnTo>
                  <a:lnTo>
                    <a:pt x="81" y="292"/>
                  </a:lnTo>
                  <a:lnTo>
                    <a:pt x="88" y="281"/>
                  </a:lnTo>
                  <a:lnTo>
                    <a:pt x="97" y="272"/>
                  </a:lnTo>
                  <a:lnTo>
                    <a:pt x="105" y="262"/>
                  </a:lnTo>
                  <a:lnTo>
                    <a:pt x="115" y="253"/>
                  </a:lnTo>
                  <a:lnTo>
                    <a:pt x="125" y="246"/>
                  </a:lnTo>
                  <a:lnTo>
                    <a:pt x="137" y="239"/>
                  </a:lnTo>
                  <a:lnTo>
                    <a:pt x="148" y="233"/>
                  </a:lnTo>
                  <a:lnTo>
                    <a:pt x="160" y="228"/>
                  </a:lnTo>
                  <a:lnTo>
                    <a:pt x="174" y="224"/>
                  </a:lnTo>
                  <a:lnTo>
                    <a:pt x="187" y="222"/>
                  </a:lnTo>
                  <a:lnTo>
                    <a:pt x="187" y="222"/>
                  </a:lnTo>
                  <a:lnTo>
                    <a:pt x="194" y="220"/>
                  </a:lnTo>
                  <a:lnTo>
                    <a:pt x="216" y="219"/>
                  </a:lnTo>
                  <a:lnTo>
                    <a:pt x="225" y="197"/>
                  </a:lnTo>
                  <a:lnTo>
                    <a:pt x="225" y="197"/>
                  </a:lnTo>
                  <a:lnTo>
                    <a:pt x="230" y="184"/>
                  </a:lnTo>
                  <a:lnTo>
                    <a:pt x="236" y="170"/>
                  </a:lnTo>
                  <a:lnTo>
                    <a:pt x="242" y="157"/>
                  </a:lnTo>
                  <a:lnTo>
                    <a:pt x="250" y="146"/>
                  </a:lnTo>
                  <a:lnTo>
                    <a:pt x="259" y="134"/>
                  </a:lnTo>
                  <a:lnTo>
                    <a:pt x="267" y="124"/>
                  </a:lnTo>
                  <a:lnTo>
                    <a:pt x="278" y="114"/>
                  </a:lnTo>
                  <a:lnTo>
                    <a:pt x="289" y="106"/>
                  </a:lnTo>
                  <a:lnTo>
                    <a:pt x="300" y="97"/>
                  </a:lnTo>
                  <a:lnTo>
                    <a:pt x="312" y="90"/>
                  </a:lnTo>
                  <a:lnTo>
                    <a:pt x="325" y="84"/>
                  </a:lnTo>
                  <a:lnTo>
                    <a:pt x="338" y="79"/>
                  </a:lnTo>
                  <a:lnTo>
                    <a:pt x="352" y="75"/>
                  </a:lnTo>
                  <a:lnTo>
                    <a:pt x="366" y="73"/>
                  </a:lnTo>
                  <a:lnTo>
                    <a:pt x="381" y="70"/>
                  </a:lnTo>
                  <a:lnTo>
                    <a:pt x="395" y="70"/>
                  </a:lnTo>
                  <a:lnTo>
                    <a:pt x="395" y="70"/>
                  </a:lnTo>
                  <a:lnTo>
                    <a:pt x="410" y="70"/>
                  </a:lnTo>
                  <a:lnTo>
                    <a:pt x="423" y="73"/>
                  </a:lnTo>
                  <a:lnTo>
                    <a:pt x="438" y="75"/>
                  </a:lnTo>
                  <a:lnTo>
                    <a:pt x="453" y="80"/>
                  </a:lnTo>
                  <a:lnTo>
                    <a:pt x="475" y="87"/>
                  </a:lnTo>
                  <a:lnTo>
                    <a:pt x="488" y="68"/>
                  </a:lnTo>
                  <a:lnTo>
                    <a:pt x="488" y="68"/>
                  </a:lnTo>
                  <a:lnTo>
                    <a:pt x="500" y="53"/>
                  </a:lnTo>
                  <a:lnTo>
                    <a:pt x="515" y="40"/>
                  </a:lnTo>
                  <a:lnTo>
                    <a:pt x="529" y="28"/>
                  </a:lnTo>
                  <a:lnTo>
                    <a:pt x="547" y="18"/>
                  </a:lnTo>
                  <a:lnTo>
                    <a:pt x="564" y="10"/>
                  </a:lnTo>
                  <a:lnTo>
                    <a:pt x="582" y="4"/>
                  </a:lnTo>
                  <a:lnTo>
                    <a:pt x="601" y="1"/>
                  </a:lnTo>
                  <a:lnTo>
                    <a:pt x="621" y="0"/>
                  </a:lnTo>
                  <a:lnTo>
                    <a:pt x="621" y="0"/>
                  </a:lnTo>
                  <a:lnTo>
                    <a:pt x="633" y="1"/>
                  </a:lnTo>
                  <a:lnTo>
                    <a:pt x="645" y="2"/>
                  </a:lnTo>
                  <a:lnTo>
                    <a:pt x="657" y="4"/>
                  </a:lnTo>
                  <a:lnTo>
                    <a:pt x="670" y="8"/>
                  </a:lnTo>
                  <a:lnTo>
                    <a:pt x="681" y="12"/>
                  </a:lnTo>
                  <a:lnTo>
                    <a:pt x="693" y="18"/>
                  </a:lnTo>
                  <a:lnTo>
                    <a:pt x="704" y="24"/>
                  </a:lnTo>
                  <a:lnTo>
                    <a:pt x="715" y="30"/>
                  </a:lnTo>
                  <a:lnTo>
                    <a:pt x="731" y="41"/>
                  </a:lnTo>
                  <a:lnTo>
                    <a:pt x="748" y="32"/>
                  </a:lnTo>
                  <a:lnTo>
                    <a:pt x="748" y="32"/>
                  </a:lnTo>
                  <a:lnTo>
                    <a:pt x="768" y="23"/>
                  </a:lnTo>
                  <a:lnTo>
                    <a:pt x="790" y="17"/>
                  </a:lnTo>
                  <a:lnTo>
                    <a:pt x="813" y="12"/>
                  </a:lnTo>
                  <a:lnTo>
                    <a:pt x="835" y="10"/>
                  </a:lnTo>
                  <a:lnTo>
                    <a:pt x="835" y="10"/>
                  </a:lnTo>
                  <a:lnTo>
                    <a:pt x="857" y="12"/>
                  </a:lnTo>
                  <a:lnTo>
                    <a:pt x="878" y="15"/>
                  </a:lnTo>
                  <a:lnTo>
                    <a:pt x="899" y="21"/>
                  </a:lnTo>
                  <a:lnTo>
                    <a:pt x="918" y="29"/>
                  </a:lnTo>
                  <a:lnTo>
                    <a:pt x="937" y="40"/>
                  </a:lnTo>
                  <a:lnTo>
                    <a:pt x="955" y="52"/>
                  </a:lnTo>
                  <a:lnTo>
                    <a:pt x="971" y="65"/>
                  </a:lnTo>
                  <a:lnTo>
                    <a:pt x="985" y="82"/>
                  </a:lnTo>
                  <a:lnTo>
                    <a:pt x="996" y="97"/>
                  </a:lnTo>
                  <a:lnTo>
                    <a:pt x="1016" y="93"/>
                  </a:lnTo>
                  <a:lnTo>
                    <a:pt x="1016" y="93"/>
                  </a:lnTo>
                  <a:lnTo>
                    <a:pt x="1024" y="91"/>
                  </a:lnTo>
                  <a:lnTo>
                    <a:pt x="1024" y="91"/>
                  </a:lnTo>
                  <a:lnTo>
                    <a:pt x="1039" y="90"/>
                  </a:lnTo>
                  <a:lnTo>
                    <a:pt x="1054" y="91"/>
                  </a:lnTo>
                  <a:lnTo>
                    <a:pt x="1067" y="92"/>
                  </a:lnTo>
                  <a:lnTo>
                    <a:pt x="1082" y="96"/>
                  </a:lnTo>
                  <a:lnTo>
                    <a:pt x="1095" y="100"/>
                  </a:lnTo>
                  <a:lnTo>
                    <a:pt x="1107" y="106"/>
                  </a:lnTo>
                  <a:lnTo>
                    <a:pt x="1121" y="113"/>
                  </a:lnTo>
                  <a:lnTo>
                    <a:pt x="1132" y="121"/>
                  </a:lnTo>
                  <a:lnTo>
                    <a:pt x="1132" y="121"/>
                  </a:lnTo>
                  <a:lnTo>
                    <a:pt x="1146" y="134"/>
                  </a:lnTo>
                  <a:lnTo>
                    <a:pt x="1158" y="148"/>
                  </a:lnTo>
                  <a:lnTo>
                    <a:pt x="1168" y="165"/>
                  </a:lnTo>
                  <a:lnTo>
                    <a:pt x="1177" y="182"/>
                  </a:lnTo>
                  <a:lnTo>
                    <a:pt x="1184" y="202"/>
                  </a:lnTo>
                  <a:lnTo>
                    <a:pt x="1204" y="203"/>
                  </a:lnTo>
                  <a:lnTo>
                    <a:pt x="1204" y="203"/>
                  </a:lnTo>
                  <a:lnTo>
                    <a:pt x="1223" y="206"/>
                  </a:lnTo>
                  <a:lnTo>
                    <a:pt x="1239" y="209"/>
                  </a:lnTo>
                  <a:lnTo>
                    <a:pt x="1239" y="209"/>
                  </a:lnTo>
                  <a:lnTo>
                    <a:pt x="1251" y="215"/>
                  </a:lnTo>
                  <a:lnTo>
                    <a:pt x="1262" y="222"/>
                  </a:lnTo>
                  <a:lnTo>
                    <a:pt x="1273" y="229"/>
                  </a:lnTo>
                  <a:lnTo>
                    <a:pt x="1284" y="237"/>
                  </a:lnTo>
                  <a:lnTo>
                    <a:pt x="1293" y="246"/>
                  </a:lnTo>
                  <a:lnTo>
                    <a:pt x="1301" y="257"/>
                  </a:lnTo>
                  <a:lnTo>
                    <a:pt x="1308" y="268"/>
                  </a:lnTo>
                  <a:lnTo>
                    <a:pt x="1314" y="279"/>
                  </a:lnTo>
                  <a:lnTo>
                    <a:pt x="1314" y="279"/>
                  </a:lnTo>
                  <a:lnTo>
                    <a:pt x="1321" y="292"/>
                  </a:lnTo>
                  <a:lnTo>
                    <a:pt x="1324" y="307"/>
                  </a:lnTo>
                  <a:lnTo>
                    <a:pt x="1327" y="322"/>
                  </a:lnTo>
                  <a:lnTo>
                    <a:pt x="1328" y="336"/>
                  </a:lnTo>
                  <a:lnTo>
                    <a:pt x="1327" y="362"/>
                  </a:lnTo>
                  <a:lnTo>
                    <a:pt x="1344" y="370"/>
                  </a:lnTo>
                  <a:lnTo>
                    <a:pt x="1344" y="370"/>
                  </a:lnTo>
                  <a:lnTo>
                    <a:pt x="1360" y="380"/>
                  </a:lnTo>
                  <a:lnTo>
                    <a:pt x="1373" y="392"/>
                  </a:lnTo>
                  <a:lnTo>
                    <a:pt x="1385" y="405"/>
                  </a:lnTo>
                  <a:lnTo>
                    <a:pt x="1396" y="419"/>
                  </a:lnTo>
                  <a:lnTo>
                    <a:pt x="1403" y="435"/>
                  </a:lnTo>
                  <a:lnTo>
                    <a:pt x="1410" y="452"/>
                  </a:lnTo>
                  <a:lnTo>
                    <a:pt x="1413" y="469"/>
                  </a:lnTo>
                  <a:lnTo>
                    <a:pt x="1414" y="487"/>
                  </a:lnTo>
                  <a:lnTo>
                    <a:pt x="1414" y="487"/>
                  </a:lnTo>
                  <a:lnTo>
                    <a:pt x="1414" y="494"/>
                  </a:lnTo>
                  <a:lnTo>
                    <a:pt x="1412" y="518"/>
                  </a:lnTo>
                  <a:lnTo>
                    <a:pt x="1425" y="528"/>
                  </a:lnTo>
                  <a:lnTo>
                    <a:pt x="1425" y="528"/>
                  </a:lnTo>
                  <a:lnTo>
                    <a:pt x="1431" y="534"/>
                  </a:lnTo>
                  <a:lnTo>
                    <a:pt x="1438" y="540"/>
                  </a:lnTo>
                  <a:lnTo>
                    <a:pt x="1442" y="547"/>
                  </a:lnTo>
                  <a:lnTo>
                    <a:pt x="1447" y="555"/>
                  </a:lnTo>
                  <a:lnTo>
                    <a:pt x="1450" y="562"/>
                  </a:lnTo>
                  <a:lnTo>
                    <a:pt x="1452" y="570"/>
                  </a:lnTo>
                  <a:lnTo>
                    <a:pt x="1453" y="579"/>
                  </a:lnTo>
                  <a:lnTo>
                    <a:pt x="1455" y="588"/>
                  </a:lnTo>
                  <a:lnTo>
                    <a:pt x="1455" y="588"/>
                  </a:lnTo>
                  <a:lnTo>
                    <a:pt x="1453" y="595"/>
                  </a:lnTo>
                  <a:lnTo>
                    <a:pt x="1453" y="603"/>
                  </a:lnTo>
                  <a:lnTo>
                    <a:pt x="1451" y="611"/>
                  </a:lnTo>
                  <a:lnTo>
                    <a:pt x="1449" y="617"/>
                  </a:lnTo>
                  <a:lnTo>
                    <a:pt x="1441" y="630"/>
                  </a:lnTo>
                  <a:lnTo>
                    <a:pt x="1431" y="641"/>
                  </a:lnTo>
                  <a:lnTo>
                    <a:pt x="1421" y="651"/>
                  </a:lnTo>
                  <a:lnTo>
                    <a:pt x="1408" y="658"/>
                  </a:lnTo>
                  <a:lnTo>
                    <a:pt x="1401" y="661"/>
                  </a:lnTo>
                  <a:lnTo>
                    <a:pt x="1394" y="662"/>
                  </a:lnTo>
                  <a:lnTo>
                    <a:pt x="1386" y="663"/>
                  </a:lnTo>
                  <a:lnTo>
                    <a:pt x="1378" y="664"/>
                  </a:lnTo>
                  <a:lnTo>
                    <a:pt x="954" y="664"/>
                  </a:lnTo>
                  <a:lnTo>
                    <a:pt x="954" y="664"/>
                  </a:lnTo>
                  <a:lnTo>
                    <a:pt x="943" y="663"/>
                  </a:lnTo>
                  <a:lnTo>
                    <a:pt x="933" y="662"/>
                  </a:lnTo>
                  <a:lnTo>
                    <a:pt x="923" y="658"/>
                  </a:lnTo>
                  <a:lnTo>
                    <a:pt x="913" y="655"/>
                  </a:lnTo>
                  <a:lnTo>
                    <a:pt x="905" y="651"/>
                  </a:lnTo>
                  <a:lnTo>
                    <a:pt x="896" y="645"/>
                  </a:lnTo>
                  <a:lnTo>
                    <a:pt x="889" y="638"/>
                  </a:lnTo>
                  <a:lnTo>
                    <a:pt x="882" y="630"/>
                  </a:lnTo>
                  <a:lnTo>
                    <a:pt x="860" y="606"/>
                  </a:lnTo>
                  <a:lnTo>
                    <a:pt x="835" y="628"/>
                  </a:lnTo>
                  <a:lnTo>
                    <a:pt x="835" y="628"/>
                  </a:lnTo>
                  <a:lnTo>
                    <a:pt x="827" y="636"/>
                  </a:lnTo>
                  <a:lnTo>
                    <a:pt x="816" y="644"/>
                  </a:lnTo>
                  <a:lnTo>
                    <a:pt x="805" y="650"/>
                  </a:lnTo>
                  <a:lnTo>
                    <a:pt x="794" y="655"/>
                  </a:lnTo>
                  <a:lnTo>
                    <a:pt x="783" y="658"/>
                  </a:lnTo>
                  <a:lnTo>
                    <a:pt x="771" y="662"/>
                  </a:lnTo>
                  <a:lnTo>
                    <a:pt x="759" y="663"/>
                  </a:lnTo>
                  <a:lnTo>
                    <a:pt x="746" y="664"/>
                  </a:lnTo>
                  <a:lnTo>
                    <a:pt x="486" y="664"/>
                  </a:lnTo>
                  <a:lnTo>
                    <a:pt x="486" y="664"/>
                  </a:lnTo>
                  <a:lnTo>
                    <a:pt x="467" y="662"/>
                  </a:lnTo>
                  <a:lnTo>
                    <a:pt x="449" y="658"/>
                  </a:lnTo>
                  <a:lnTo>
                    <a:pt x="431" y="652"/>
                  </a:lnTo>
                  <a:lnTo>
                    <a:pt x="414" y="644"/>
                  </a:lnTo>
                  <a:lnTo>
                    <a:pt x="397" y="634"/>
                  </a:lnTo>
                  <a:lnTo>
                    <a:pt x="380" y="645"/>
                  </a:lnTo>
                  <a:lnTo>
                    <a:pt x="380" y="645"/>
                  </a:lnTo>
                  <a:lnTo>
                    <a:pt x="366" y="653"/>
                  </a:lnTo>
                  <a:lnTo>
                    <a:pt x="352" y="659"/>
                  </a:lnTo>
                  <a:lnTo>
                    <a:pt x="337" y="663"/>
                  </a:lnTo>
                  <a:lnTo>
                    <a:pt x="321" y="664"/>
                  </a:lnTo>
                  <a:lnTo>
                    <a:pt x="135" y="664"/>
                  </a:lnTo>
                  <a:lnTo>
                    <a:pt x="135" y="664"/>
                  </a:lnTo>
                  <a:lnTo>
                    <a:pt x="121" y="663"/>
                  </a:lnTo>
                  <a:lnTo>
                    <a:pt x="108" y="661"/>
                  </a:lnTo>
                  <a:lnTo>
                    <a:pt x="96" y="658"/>
                  </a:lnTo>
                  <a:lnTo>
                    <a:pt x="82" y="653"/>
                  </a:lnTo>
                  <a:lnTo>
                    <a:pt x="71" y="647"/>
                  </a:lnTo>
                  <a:lnTo>
                    <a:pt x="60" y="641"/>
                  </a:lnTo>
                  <a:lnTo>
                    <a:pt x="49" y="633"/>
                  </a:lnTo>
                  <a:lnTo>
                    <a:pt x="41" y="624"/>
                  </a:lnTo>
                  <a:lnTo>
                    <a:pt x="32" y="616"/>
                  </a:lnTo>
                  <a:lnTo>
                    <a:pt x="24" y="605"/>
                  </a:lnTo>
                  <a:lnTo>
                    <a:pt x="18" y="594"/>
                  </a:lnTo>
                  <a:lnTo>
                    <a:pt x="11" y="581"/>
                  </a:lnTo>
                  <a:lnTo>
                    <a:pt x="7" y="569"/>
                  </a:lnTo>
                  <a:lnTo>
                    <a:pt x="4" y="557"/>
                  </a:lnTo>
                  <a:lnTo>
                    <a:pt x="2" y="544"/>
                  </a:lnTo>
                  <a:lnTo>
                    <a:pt x="0" y="530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144838" y="4064000"/>
              <a:ext cx="1204913" cy="577850"/>
            </a:xfrm>
            <a:custGeom>
              <a:rect b="b" l="l" r="r" t="t"/>
              <a:pathLst>
                <a:path extrusionOk="0" h="727" w="1516">
                  <a:moveTo>
                    <a:pt x="1475" y="535"/>
                  </a:moveTo>
                  <a:lnTo>
                    <a:pt x="1475" y="535"/>
                  </a:lnTo>
                  <a:lnTo>
                    <a:pt x="1476" y="527"/>
                  </a:lnTo>
                  <a:lnTo>
                    <a:pt x="1476" y="519"/>
                  </a:lnTo>
                  <a:lnTo>
                    <a:pt x="1476" y="519"/>
                  </a:lnTo>
                  <a:lnTo>
                    <a:pt x="1476" y="507"/>
                  </a:lnTo>
                  <a:lnTo>
                    <a:pt x="1475" y="496"/>
                  </a:lnTo>
                  <a:lnTo>
                    <a:pt x="1472" y="485"/>
                  </a:lnTo>
                  <a:lnTo>
                    <a:pt x="1470" y="474"/>
                  </a:lnTo>
                  <a:lnTo>
                    <a:pt x="1466" y="463"/>
                  </a:lnTo>
                  <a:lnTo>
                    <a:pt x="1463" y="454"/>
                  </a:lnTo>
                  <a:lnTo>
                    <a:pt x="1458" y="444"/>
                  </a:lnTo>
                  <a:lnTo>
                    <a:pt x="1452" y="434"/>
                  </a:lnTo>
                  <a:lnTo>
                    <a:pt x="1440" y="416"/>
                  </a:lnTo>
                  <a:lnTo>
                    <a:pt x="1425" y="400"/>
                  </a:lnTo>
                  <a:lnTo>
                    <a:pt x="1408" y="386"/>
                  </a:lnTo>
                  <a:lnTo>
                    <a:pt x="1388" y="374"/>
                  </a:lnTo>
                  <a:lnTo>
                    <a:pt x="1388" y="374"/>
                  </a:lnTo>
                  <a:lnTo>
                    <a:pt x="1388" y="355"/>
                  </a:lnTo>
                  <a:lnTo>
                    <a:pt x="1386" y="335"/>
                  </a:lnTo>
                  <a:lnTo>
                    <a:pt x="1381" y="316"/>
                  </a:lnTo>
                  <a:lnTo>
                    <a:pt x="1374" y="297"/>
                  </a:lnTo>
                  <a:lnTo>
                    <a:pt x="1374" y="297"/>
                  </a:lnTo>
                  <a:lnTo>
                    <a:pt x="1365" y="283"/>
                  </a:lnTo>
                  <a:lnTo>
                    <a:pt x="1357" y="269"/>
                  </a:lnTo>
                  <a:lnTo>
                    <a:pt x="1346" y="257"/>
                  </a:lnTo>
                  <a:lnTo>
                    <a:pt x="1335" y="245"/>
                  </a:lnTo>
                  <a:lnTo>
                    <a:pt x="1323" y="235"/>
                  </a:lnTo>
                  <a:lnTo>
                    <a:pt x="1309" y="227"/>
                  </a:lnTo>
                  <a:lnTo>
                    <a:pt x="1294" y="218"/>
                  </a:lnTo>
                  <a:lnTo>
                    <a:pt x="1279" y="212"/>
                  </a:lnTo>
                  <a:lnTo>
                    <a:pt x="1279" y="212"/>
                  </a:lnTo>
                  <a:lnTo>
                    <a:pt x="1269" y="208"/>
                  </a:lnTo>
                  <a:lnTo>
                    <a:pt x="1258" y="206"/>
                  </a:lnTo>
                  <a:lnTo>
                    <a:pt x="1236" y="204"/>
                  </a:lnTo>
                  <a:lnTo>
                    <a:pt x="1236" y="204"/>
                  </a:lnTo>
                  <a:lnTo>
                    <a:pt x="1232" y="193"/>
                  </a:lnTo>
                  <a:lnTo>
                    <a:pt x="1226" y="183"/>
                  </a:lnTo>
                  <a:lnTo>
                    <a:pt x="1221" y="172"/>
                  </a:lnTo>
                  <a:lnTo>
                    <a:pt x="1214" y="162"/>
                  </a:lnTo>
                  <a:lnTo>
                    <a:pt x="1207" y="153"/>
                  </a:lnTo>
                  <a:lnTo>
                    <a:pt x="1199" y="145"/>
                  </a:lnTo>
                  <a:lnTo>
                    <a:pt x="1191" y="136"/>
                  </a:lnTo>
                  <a:lnTo>
                    <a:pt x="1181" y="128"/>
                  </a:lnTo>
                  <a:lnTo>
                    <a:pt x="1181" y="128"/>
                  </a:lnTo>
                  <a:lnTo>
                    <a:pt x="1168" y="118"/>
                  </a:lnTo>
                  <a:lnTo>
                    <a:pt x="1152" y="110"/>
                  </a:lnTo>
                  <a:lnTo>
                    <a:pt x="1136" y="102"/>
                  </a:lnTo>
                  <a:lnTo>
                    <a:pt x="1120" y="97"/>
                  </a:lnTo>
                  <a:lnTo>
                    <a:pt x="1103" y="93"/>
                  </a:lnTo>
                  <a:lnTo>
                    <a:pt x="1086" y="91"/>
                  </a:lnTo>
                  <a:lnTo>
                    <a:pt x="1069" y="90"/>
                  </a:lnTo>
                  <a:lnTo>
                    <a:pt x="1051" y="91"/>
                  </a:lnTo>
                  <a:lnTo>
                    <a:pt x="1051" y="91"/>
                  </a:lnTo>
                  <a:lnTo>
                    <a:pt x="1040" y="94"/>
                  </a:lnTo>
                  <a:lnTo>
                    <a:pt x="1040" y="94"/>
                  </a:lnTo>
                  <a:lnTo>
                    <a:pt x="1023" y="75"/>
                  </a:lnTo>
                  <a:lnTo>
                    <a:pt x="1004" y="60"/>
                  </a:lnTo>
                  <a:lnTo>
                    <a:pt x="985" y="45"/>
                  </a:lnTo>
                  <a:lnTo>
                    <a:pt x="964" y="34"/>
                  </a:lnTo>
                  <a:lnTo>
                    <a:pt x="941" y="24"/>
                  </a:lnTo>
                  <a:lnTo>
                    <a:pt x="917" y="17"/>
                  </a:lnTo>
                  <a:lnTo>
                    <a:pt x="904" y="14"/>
                  </a:lnTo>
                  <a:lnTo>
                    <a:pt x="892" y="12"/>
                  </a:lnTo>
                  <a:lnTo>
                    <a:pt x="879" y="11"/>
                  </a:lnTo>
                  <a:lnTo>
                    <a:pt x="865" y="11"/>
                  </a:lnTo>
                  <a:lnTo>
                    <a:pt x="865" y="11"/>
                  </a:lnTo>
                  <a:lnTo>
                    <a:pt x="852" y="11"/>
                  </a:lnTo>
                  <a:lnTo>
                    <a:pt x="839" y="12"/>
                  </a:lnTo>
                  <a:lnTo>
                    <a:pt x="825" y="14"/>
                  </a:lnTo>
                  <a:lnTo>
                    <a:pt x="813" y="17"/>
                  </a:lnTo>
                  <a:lnTo>
                    <a:pt x="800" y="21"/>
                  </a:lnTo>
                  <a:lnTo>
                    <a:pt x="787" y="25"/>
                  </a:lnTo>
                  <a:lnTo>
                    <a:pt x="775" y="30"/>
                  </a:lnTo>
                  <a:lnTo>
                    <a:pt x="763" y="36"/>
                  </a:lnTo>
                  <a:lnTo>
                    <a:pt x="763" y="36"/>
                  </a:lnTo>
                  <a:lnTo>
                    <a:pt x="751" y="29"/>
                  </a:lnTo>
                  <a:lnTo>
                    <a:pt x="737" y="22"/>
                  </a:lnTo>
                  <a:lnTo>
                    <a:pt x="724" y="16"/>
                  </a:lnTo>
                  <a:lnTo>
                    <a:pt x="711" y="10"/>
                  </a:lnTo>
                  <a:lnTo>
                    <a:pt x="696" y="6"/>
                  </a:lnTo>
                  <a:lnTo>
                    <a:pt x="681" y="3"/>
                  </a:lnTo>
                  <a:lnTo>
                    <a:pt x="667" y="1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28" y="2"/>
                  </a:lnTo>
                  <a:lnTo>
                    <a:pt x="605" y="6"/>
                  </a:lnTo>
                  <a:lnTo>
                    <a:pt x="583" y="13"/>
                  </a:lnTo>
                  <a:lnTo>
                    <a:pt x="562" y="22"/>
                  </a:lnTo>
                  <a:lnTo>
                    <a:pt x="541" y="34"/>
                  </a:lnTo>
                  <a:lnTo>
                    <a:pt x="524" y="47"/>
                  </a:lnTo>
                  <a:lnTo>
                    <a:pt x="507" y="63"/>
                  </a:lnTo>
                  <a:lnTo>
                    <a:pt x="492" y="82"/>
                  </a:lnTo>
                  <a:lnTo>
                    <a:pt x="492" y="82"/>
                  </a:lnTo>
                  <a:lnTo>
                    <a:pt x="477" y="77"/>
                  </a:lnTo>
                  <a:lnTo>
                    <a:pt x="460" y="73"/>
                  </a:lnTo>
                  <a:lnTo>
                    <a:pt x="442" y="72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07" y="72"/>
                  </a:lnTo>
                  <a:lnTo>
                    <a:pt x="390" y="73"/>
                  </a:lnTo>
                  <a:lnTo>
                    <a:pt x="374" y="77"/>
                  </a:lnTo>
                  <a:lnTo>
                    <a:pt x="358" y="82"/>
                  </a:lnTo>
                  <a:lnTo>
                    <a:pt x="342" y="88"/>
                  </a:lnTo>
                  <a:lnTo>
                    <a:pt x="327" y="95"/>
                  </a:lnTo>
                  <a:lnTo>
                    <a:pt x="313" y="103"/>
                  </a:lnTo>
                  <a:lnTo>
                    <a:pt x="300" y="112"/>
                  </a:lnTo>
                  <a:lnTo>
                    <a:pt x="286" y="123"/>
                  </a:lnTo>
                  <a:lnTo>
                    <a:pt x="274" y="134"/>
                  </a:lnTo>
                  <a:lnTo>
                    <a:pt x="263" y="146"/>
                  </a:lnTo>
                  <a:lnTo>
                    <a:pt x="254" y="160"/>
                  </a:lnTo>
                  <a:lnTo>
                    <a:pt x="245" y="174"/>
                  </a:lnTo>
                  <a:lnTo>
                    <a:pt x="236" y="189"/>
                  </a:lnTo>
                  <a:lnTo>
                    <a:pt x="230" y="205"/>
                  </a:lnTo>
                  <a:lnTo>
                    <a:pt x="224" y="221"/>
                  </a:lnTo>
                  <a:lnTo>
                    <a:pt x="224" y="221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195" y="225"/>
                  </a:lnTo>
                  <a:lnTo>
                    <a:pt x="179" y="230"/>
                  </a:lnTo>
                  <a:lnTo>
                    <a:pt x="165" y="235"/>
                  </a:lnTo>
                  <a:lnTo>
                    <a:pt x="150" y="243"/>
                  </a:lnTo>
                  <a:lnTo>
                    <a:pt x="136" y="251"/>
                  </a:lnTo>
                  <a:lnTo>
                    <a:pt x="124" y="261"/>
                  </a:lnTo>
                  <a:lnTo>
                    <a:pt x="112" y="272"/>
                  </a:lnTo>
                  <a:lnTo>
                    <a:pt x="102" y="283"/>
                  </a:lnTo>
                  <a:lnTo>
                    <a:pt x="93" y="295"/>
                  </a:lnTo>
                  <a:lnTo>
                    <a:pt x="84" y="308"/>
                  </a:lnTo>
                  <a:lnTo>
                    <a:pt x="77" y="323"/>
                  </a:lnTo>
                  <a:lnTo>
                    <a:pt x="71" y="336"/>
                  </a:lnTo>
                  <a:lnTo>
                    <a:pt x="66" y="352"/>
                  </a:lnTo>
                  <a:lnTo>
                    <a:pt x="62" y="368"/>
                  </a:lnTo>
                  <a:lnTo>
                    <a:pt x="60" y="384"/>
                  </a:lnTo>
                  <a:lnTo>
                    <a:pt x="58" y="400"/>
                  </a:lnTo>
                  <a:lnTo>
                    <a:pt x="58" y="400"/>
                  </a:lnTo>
                  <a:lnTo>
                    <a:pt x="60" y="413"/>
                  </a:lnTo>
                  <a:lnTo>
                    <a:pt x="61" y="428"/>
                  </a:lnTo>
                  <a:lnTo>
                    <a:pt x="61" y="428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49" y="445"/>
                  </a:lnTo>
                  <a:lnTo>
                    <a:pt x="37" y="458"/>
                  </a:lnTo>
                  <a:lnTo>
                    <a:pt x="26" y="473"/>
                  </a:lnTo>
                  <a:lnTo>
                    <a:pt x="17" y="489"/>
                  </a:lnTo>
                  <a:lnTo>
                    <a:pt x="10" y="506"/>
                  </a:lnTo>
                  <a:lnTo>
                    <a:pt x="4" y="524"/>
                  </a:lnTo>
                  <a:lnTo>
                    <a:pt x="0" y="543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2" y="595"/>
                  </a:lnTo>
                  <a:lnTo>
                    <a:pt x="7" y="611"/>
                  </a:lnTo>
                  <a:lnTo>
                    <a:pt x="12" y="627"/>
                  </a:lnTo>
                  <a:lnTo>
                    <a:pt x="19" y="640"/>
                  </a:lnTo>
                  <a:lnTo>
                    <a:pt x="28" y="655"/>
                  </a:lnTo>
                  <a:lnTo>
                    <a:pt x="38" y="667"/>
                  </a:lnTo>
                  <a:lnTo>
                    <a:pt x="48" y="679"/>
                  </a:lnTo>
                  <a:lnTo>
                    <a:pt x="60" y="689"/>
                  </a:lnTo>
                  <a:lnTo>
                    <a:pt x="72" y="699"/>
                  </a:lnTo>
                  <a:lnTo>
                    <a:pt x="87" y="707"/>
                  </a:lnTo>
                  <a:lnTo>
                    <a:pt x="100" y="715"/>
                  </a:lnTo>
                  <a:lnTo>
                    <a:pt x="116" y="720"/>
                  </a:lnTo>
                  <a:lnTo>
                    <a:pt x="132" y="724"/>
                  </a:lnTo>
                  <a:lnTo>
                    <a:pt x="147" y="727"/>
                  </a:lnTo>
                  <a:lnTo>
                    <a:pt x="165" y="727"/>
                  </a:lnTo>
                  <a:lnTo>
                    <a:pt x="351" y="727"/>
                  </a:lnTo>
                  <a:lnTo>
                    <a:pt x="351" y="727"/>
                  </a:lnTo>
                  <a:lnTo>
                    <a:pt x="361" y="727"/>
                  </a:lnTo>
                  <a:lnTo>
                    <a:pt x="372" y="726"/>
                  </a:lnTo>
                  <a:lnTo>
                    <a:pt x="382" y="724"/>
                  </a:lnTo>
                  <a:lnTo>
                    <a:pt x="391" y="721"/>
                  </a:lnTo>
                  <a:lnTo>
                    <a:pt x="401" y="717"/>
                  </a:lnTo>
                  <a:lnTo>
                    <a:pt x="411" y="713"/>
                  </a:lnTo>
                  <a:lnTo>
                    <a:pt x="419" y="709"/>
                  </a:lnTo>
                  <a:lnTo>
                    <a:pt x="428" y="704"/>
                  </a:lnTo>
                  <a:lnTo>
                    <a:pt x="428" y="704"/>
                  </a:lnTo>
                  <a:lnTo>
                    <a:pt x="449" y="713"/>
                  </a:lnTo>
                  <a:lnTo>
                    <a:pt x="458" y="717"/>
                  </a:lnTo>
                  <a:lnTo>
                    <a:pt x="469" y="721"/>
                  </a:lnTo>
                  <a:lnTo>
                    <a:pt x="480" y="723"/>
                  </a:lnTo>
                  <a:lnTo>
                    <a:pt x="492" y="726"/>
                  </a:lnTo>
                  <a:lnTo>
                    <a:pt x="503" y="727"/>
                  </a:lnTo>
                  <a:lnTo>
                    <a:pt x="516" y="727"/>
                  </a:lnTo>
                  <a:lnTo>
                    <a:pt x="776" y="727"/>
                  </a:lnTo>
                  <a:lnTo>
                    <a:pt x="776" y="727"/>
                  </a:lnTo>
                  <a:lnTo>
                    <a:pt x="792" y="727"/>
                  </a:lnTo>
                  <a:lnTo>
                    <a:pt x="808" y="724"/>
                  </a:lnTo>
                  <a:lnTo>
                    <a:pt x="823" y="721"/>
                  </a:lnTo>
                  <a:lnTo>
                    <a:pt x="837" y="716"/>
                  </a:lnTo>
                  <a:lnTo>
                    <a:pt x="851" y="709"/>
                  </a:lnTo>
                  <a:lnTo>
                    <a:pt x="864" y="701"/>
                  </a:lnTo>
                  <a:lnTo>
                    <a:pt x="876" y="693"/>
                  </a:lnTo>
                  <a:lnTo>
                    <a:pt x="887" y="683"/>
                  </a:lnTo>
                  <a:lnTo>
                    <a:pt x="887" y="683"/>
                  </a:lnTo>
                  <a:lnTo>
                    <a:pt x="897" y="693"/>
                  </a:lnTo>
                  <a:lnTo>
                    <a:pt x="907" y="701"/>
                  </a:lnTo>
                  <a:lnTo>
                    <a:pt x="918" y="710"/>
                  </a:lnTo>
                  <a:lnTo>
                    <a:pt x="930" y="716"/>
                  </a:lnTo>
                  <a:lnTo>
                    <a:pt x="942" y="721"/>
                  </a:lnTo>
                  <a:lnTo>
                    <a:pt x="956" y="724"/>
                  </a:lnTo>
                  <a:lnTo>
                    <a:pt x="969" y="727"/>
                  </a:lnTo>
                  <a:lnTo>
                    <a:pt x="984" y="727"/>
                  </a:lnTo>
                  <a:lnTo>
                    <a:pt x="1408" y="727"/>
                  </a:lnTo>
                  <a:lnTo>
                    <a:pt x="1408" y="727"/>
                  </a:lnTo>
                  <a:lnTo>
                    <a:pt x="1419" y="727"/>
                  </a:lnTo>
                  <a:lnTo>
                    <a:pt x="1430" y="726"/>
                  </a:lnTo>
                  <a:lnTo>
                    <a:pt x="1441" y="722"/>
                  </a:lnTo>
                  <a:lnTo>
                    <a:pt x="1451" y="718"/>
                  </a:lnTo>
                  <a:lnTo>
                    <a:pt x="1459" y="715"/>
                  </a:lnTo>
                  <a:lnTo>
                    <a:pt x="1469" y="709"/>
                  </a:lnTo>
                  <a:lnTo>
                    <a:pt x="1477" y="702"/>
                  </a:lnTo>
                  <a:lnTo>
                    <a:pt x="1485" y="695"/>
                  </a:lnTo>
                  <a:lnTo>
                    <a:pt x="1492" y="688"/>
                  </a:lnTo>
                  <a:lnTo>
                    <a:pt x="1498" y="679"/>
                  </a:lnTo>
                  <a:lnTo>
                    <a:pt x="1503" y="671"/>
                  </a:lnTo>
                  <a:lnTo>
                    <a:pt x="1508" y="661"/>
                  </a:lnTo>
                  <a:lnTo>
                    <a:pt x="1511" y="651"/>
                  </a:lnTo>
                  <a:lnTo>
                    <a:pt x="1514" y="641"/>
                  </a:lnTo>
                  <a:lnTo>
                    <a:pt x="1515" y="630"/>
                  </a:lnTo>
                  <a:lnTo>
                    <a:pt x="1516" y="620"/>
                  </a:lnTo>
                  <a:lnTo>
                    <a:pt x="1516" y="620"/>
                  </a:lnTo>
                  <a:lnTo>
                    <a:pt x="1515" y="607"/>
                  </a:lnTo>
                  <a:lnTo>
                    <a:pt x="1513" y="595"/>
                  </a:lnTo>
                  <a:lnTo>
                    <a:pt x="1509" y="583"/>
                  </a:lnTo>
                  <a:lnTo>
                    <a:pt x="1504" y="572"/>
                  </a:lnTo>
                  <a:lnTo>
                    <a:pt x="1499" y="562"/>
                  </a:lnTo>
                  <a:lnTo>
                    <a:pt x="1492" y="552"/>
                  </a:lnTo>
                  <a:lnTo>
                    <a:pt x="1483" y="543"/>
                  </a:lnTo>
                  <a:lnTo>
                    <a:pt x="1475" y="535"/>
                  </a:lnTo>
                  <a:lnTo>
                    <a:pt x="1475" y="535"/>
                  </a:lnTo>
                  <a:close/>
                  <a:moveTo>
                    <a:pt x="1408" y="665"/>
                  </a:moveTo>
                  <a:lnTo>
                    <a:pt x="984" y="665"/>
                  </a:lnTo>
                  <a:lnTo>
                    <a:pt x="984" y="665"/>
                  </a:lnTo>
                  <a:lnTo>
                    <a:pt x="974" y="663"/>
                  </a:lnTo>
                  <a:lnTo>
                    <a:pt x="965" y="661"/>
                  </a:lnTo>
                  <a:lnTo>
                    <a:pt x="957" y="659"/>
                  </a:lnTo>
                  <a:lnTo>
                    <a:pt x="950" y="655"/>
                  </a:lnTo>
                  <a:lnTo>
                    <a:pt x="943" y="649"/>
                  </a:lnTo>
                  <a:lnTo>
                    <a:pt x="936" y="643"/>
                  </a:lnTo>
                  <a:lnTo>
                    <a:pt x="931" y="637"/>
                  </a:lnTo>
                  <a:lnTo>
                    <a:pt x="926" y="628"/>
                  </a:lnTo>
                  <a:lnTo>
                    <a:pt x="926" y="628"/>
                  </a:lnTo>
                  <a:lnTo>
                    <a:pt x="932" y="613"/>
                  </a:lnTo>
                  <a:lnTo>
                    <a:pt x="937" y="596"/>
                  </a:lnTo>
                  <a:lnTo>
                    <a:pt x="940" y="580"/>
                  </a:lnTo>
                  <a:lnTo>
                    <a:pt x="941" y="563"/>
                  </a:lnTo>
                  <a:lnTo>
                    <a:pt x="941" y="563"/>
                  </a:lnTo>
                  <a:lnTo>
                    <a:pt x="940" y="550"/>
                  </a:lnTo>
                  <a:lnTo>
                    <a:pt x="939" y="538"/>
                  </a:lnTo>
                  <a:lnTo>
                    <a:pt x="936" y="526"/>
                  </a:lnTo>
                  <a:lnTo>
                    <a:pt x="932" y="513"/>
                  </a:lnTo>
                  <a:lnTo>
                    <a:pt x="929" y="501"/>
                  </a:lnTo>
                  <a:lnTo>
                    <a:pt x="923" y="490"/>
                  </a:lnTo>
                  <a:lnTo>
                    <a:pt x="917" y="479"/>
                  </a:lnTo>
                  <a:lnTo>
                    <a:pt x="909" y="468"/>
                  </a:lnTo>
                  <a:lnTo>
                    <a:pt x="909" y="468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0"/>
                  </a:lnTo>
                  <a:lnTo>
                    <a:pt x="904" y="460"/>
                  </a:lnTo>
                  <a:lnTo>
                    <a:pt x="904" y="460"/>
                  </a:lnTo>
                  <a:lnTo>
                    <a:pt x="900" y="456"/>
                  </a:lnTo>
                  <a:lnTo>
                    <a:pt x="893" y="454"/>
                  </a:lnTo>
                  <a:lnTo>
                    <a:pt x="887" y="452"/>
                  </a:lnTo>
                  <a:lnTo>
                    <a:pt x="882" y="452"/>
                  </a:lnTo>
                  <a:lnTo>
                    <a:pt x="876" y="452"/>
                  </a:lnTo>
                  <a:lnTo>
                    <a:pt x="870" y="455"/>
                  </a:lnTo>
                  <a:lnTo>
                    <a:pt x="865" y="457"/>
                  </a:lnTo>
                  <a:lnTo>
                    <a:pt x="861" y="461"/>
                  </a:lnTo>
                  <a:lnTo>
                    <a:pt x="861" y="461"/>
                  </a:lnTo>
                  <a:lnTo>
                    <a:pt x="857" y="466"/>
                  </a:lnTo>
                  <a:lnTo>
                    <a:pt x="853" y="471"/>
                  </a:lnTo>
                  <a:lnTo>
                    <a:pt x="852" y="477"/>
                  </a:lnTo>
                  <a:lnTo>
                    <a:pt x="851" y="483"/>
                  </a:lnTo>
                  <a:lnTo>
                    <a:pt x="851" y="483"/>
                  </a:lnTo>
                  <a:lnTo>
                    <a:pt x="852" y="491"/>
                  </a:lnTo>
                  <a:lnTo>
                    <a:pt x="856" y="499"/>
                  </a:lnTo>
                  <a:lnTo>
                    <a:pt x="854" y="500"/>
                  </a:lnTo>
                  <a:lnTo>
                    <a:pt x="854" y="500"/>
                  </a:lnTo>
                  <a:lnTo>
                    <a:pt x="864" y="515"/>
                  </a:lnTo>
                  <a:lnTo>
                    <a:pt x="872" y="529"/>
                  </a:lnTo>
                  <a:lnTo>
                    <a:pt x="876" y="546"/>
                  </a:lnTo>
                  <a:lnTo>
                    <a:pt x="878" y="563"/>
                  </a:lnTo>
                  <a:lnTo>
                    <a:pt x="878" y="563"/>
                  </a:lnTo>
                  <a:lnTo>
                    <a:pt x="876" y="573"/>
                  </a:lnTo>
                  <a:lnTo>
                    <a:pt x="875" y="583"/>
                  </a:lnTo>
                  <a:lnTo>
                    <a:pt x="873" y="593"/>
                  </a:lnTo>
                  <a:lnTo>
                    <a:pt x="869" y="602"/>
                  </a:lnTo>
                  <a:lnTo>
                    <a:pt x="865" y="611"/>
                  </a:lnTo>
                  <a:lnTo>
                    <a:pt x="861" y="620"/>
                  </a:lnTo>
                  <a:lnTo>
                    <a:pt x="854" y="627"/>
                  </a:lnTo>
                  <a:lnTo>
                    <a:pt x="847" y="634"/>
                  </a:lnTo>
                  <a:lnTo>
                    <a:pt x="841" y="641"/>
                  </a:lnTo>
                  <a:lnTo>
                    <a:pt x="833" y="646"/>
                  </a:lnTo>
                  <a:lnTo>
                    <a:pt x="824" y="652"/>
                  </a:lnTo>
                  <a:lnTo>
                    <a:pt x="815" y="656"/>
                  </a:lnTo>
                  <a:lnTo>
                    <a:pt x="807" y="660"/>
                  </a:lnTo>
                  <a:lnTo>
                    <a:pt x="797" y="662"/>
                  </a:lnTo>
                  <a:lnTo>
                    <a:pt x="786" y="663"/>
                  </a:lnTo>
                  <a:lnTo>
                    <a:pt x="776" y="665"/>
                  </a:lnTo>
                  <a:lnTo>
                    <a:pt x="516" y="665"/>
                  </a:lnTo>
                  <a:lnTo>
                    <a:pt x="516" y="665"/>
                  </a:lnTo>
                  <a:lnTo>
                    <a:pt x="505" y="663"/>
                  </a:lnTo>
                  <a:lnTo>
                    <a:pt x="495" y="662"/>
                  </a:lnTo>
                  <a:lnTo>
                    <a:pt x="484" y="660"/>
                  </a:lnTo>
                  <a:lnTo>
                    <a:pt x="474" y="656"/>
                  </a:lnTo>
                  <a:lnTo>
                    <a:pt x="464" y="651"/>
                  </a:lnTo>
                  <a:lnTo>
                    <a:pt x="456" y="646"/>
                  </a:lnTo>
                  <a:lnTo>
                    <a:pt x="447" y="640"/>
                  </a:lnTo>
                  <a:lnTo>
                    <a:pt x="440" y="633"/>
                  </a:lnTo>
                  <a:lnTo>
                    <a:pt x="433" y="626"/>
                  </a:lnTo>
                  <a:lnTo>
                    <a:pt x="427" y="618"/>
                  </a:lnTo>
                  <a:lnTo>
                    <a:pt x="422" y="610"/>
                  </a:lnTo>
                  <a:lnTo>
                    <a:pt x="417" y="600"/>
                  </a:lnTo>
                  <a:lnTo>
                    <a:pt x="412" y="590"/>
                  </a:lnTo>
                  <a:lnTo>
                    <a:pt x="410" y="580"/>
                  </a:lnTo>
                  <a:lnTo>
                    <a:pt x="407" y="569"/>
                  </a:lnTo>
                  <a:lnTo>
                    <a:pt x="407" y="559"/>
                  </a:lnTo>
                  <a:lnTo>
                    <a:pt x="407" y="559"/>
                  </a:lnTo>
                  <a:lnTo>
                    <a:pt x="407" y="557"/>
                  </a:lnTo>
                  <a:lnTo>
                    <a:pt x="407" y="557"/>
                  </a:lnTo>
                  <a:lnTo>
                    <a:pt x="406" y="551"/>
                  </a:lnTo>
                  <a:lnTo>
                    <a:pt x="405" y="545"/>
                  </a:lnTo>
                  <a:lnTo>
                    <a:pt x="401" y="540"/>
                  </a:lnTo>
                  <a:lnTo>
                    <a:pt x="397" y="535"/>
                  </a:lnTo>
                  <a:lnTo>
                    <a:pt x="397" y="535"/>
                  </a:lnTo>
                  <a:lnTo>
                    <a:pt x="392" y="530"/>
                  </a:lnTo>
                  <a:lnTo>
                    <a:pt x="388" y="528"/>
                  </a:lnTo>
                  <a:lnTo>
                    <a:pt x="382" y="527"/>
                  </a:lnTo>
                  <a:lnTo>
                    <a:pt x="375" y="526"/>
                  </a:lnTo>
                  <a:lnTo>
                    <a:pt x="369" y="527"/>
                  </a:lnTo>
                  <a:lnTo>
                    <a:pt x="363" y="528"/>
                  </a:lnTo>
                  <a:lnTo>
                    <a:pt x="358" y="530"/>
                  </a:lnTo>
                  <a:lnTo>
                    <a:pt x="353" y="535"/>
                  </a:lnTo>
                  <a:lnTo>
                    <a:pt x="353" y="535"/>
                  </a:lnTo>
                  <a:lnTo>
                    <a:pt x="350" y="539"/>
                  </a:lnTo>
                  <a:lnTo>
                    <a:pt x="347" y="544"/>
                  </a:lnTo>
                  <a:lnTo>
                    <a:pt x="345" y="549"/>
                  </a:lnTo>
                  <a:lnTo>
                    <a:pt x="344" y="555"/>
                  </a:lnTo>
                  <a:lnTo>
                    <a:pt x="344" y="555"/>
                  </a:lnTo>
                  <a:lnTo>
                    <a:pt x="344" y="555"/>
                  </a:lnTo>
                  <a:lnTo>
                    <a:pt x="344" y="569"/>
                  </a:lnTo>
                  <a:lnTo>
                    <a:pt x="346" y="583"/>
                  </a:lnTo>
                  <a:lnTo>
                    <a:pt x="349" y="598"/>
                  </a:lnTo>
                  <a:lnTo>
                    <a:pt x="352" y="611"/>
                  </a:lnTo>
                  <a:lnTo>
                    <a:pt x="357" y="623"/>
                  </a:lnTo>
                  <a:lnTo>
                    <a:pt x="363" y="635"/>
                  </a:lnTo>
                  <a:lnTo>
                    <a:pt x="371" y="648"/>
                  </a:lnTo>
                  <a:lnTo>
                    <a:pt x="378" y="659"/>
                  </a:lnTo>
                  <a:lnTo>
                    <a:pt x="378" y="659"/>
                  </a:lnTo>
                  <a:lnTo>
                    <a:pt x="364" y="662"/>
                  </a:lnTo>
                  <a:lnTo>
                    <a:pt x="351" y="665"/>
                  </a:lnTo>
                  <a:lnTo>
                    <a:pt x="165" y="665"/>
                  </a:lnTo>
                  <a:lnTo>
                    <a:pt x="165" y="665"/>
                  </a:lnTo>
                  <a:lnTo>
                    <a:pt x="155" y="663"/>
                  </a:lnTo>
                  <a:lnTo>
                    <a:pt x="144" y="662"/>
                  </a:lnTo>
                  <a:lnTo>
                    <a:pt x="134" y="660"/>
                  </a:lnTo>
                  <a:lnTo>
                    <a:pt x="126" y="656"/>
                  </a:lnTo>
                  <a:lnTo>
                    <a:pt x="116" y="651"/>
                  </a:lnTo>
                  <a:lnTo>
                    <a:pt x="107" y="646"/>
                  </a:lnTo>
                  <a:lnTo>
                    <a:pt x="100" y="640"/>
                  </a:lnTo>
                  <a:lnTo>
                    <a:pt x="93" y="634"/>
                  </a:lnTo>
                  <a:lnTo>
                    <a:pt x="87" y="627"/>
                  </a:lnTo>
                  <a:lnTo>
                    <a:pt x="80" y="620"/>
                  </a:lnTo>
                  <a:lnTo>
                    <a:pt x="74" y="611"/>
                  </a:lnTo>
                  <a:lnTo>
                    <a:pt x="71" y="601"/>
                  </a:lnTo>
                  <a:lnTo>
                    <a:pt x="67" y="593"/>
                  </a:lnTo>
                  <a:lnTo>
                    <a:pt x="65" y="583"/>
                  </a:lnTo>
                  <a:lnTo>
                    <a:pt x="63" y="572"/>
                  </a:lnTo>
                  <a:lnTo>
                    <a:pt x="62" y="562"/>
                  </a:lnTo>
                  <a:lnTo>
                    <a:pt x="62" y="562"/>
                  </a:lnTo>
                  <a:lnTo>
                    <a:pt x="63" y="551"/>
                  </a:lnTo>
                  <a:lnTo>
                    <a:pt x="65" y="541"/>
                  </a:lnTo>
                  <a:lnTo>
                    <a:pt x="67" y="532"/>
                  </a:lnTo>
                  <a:lnTo>
                    <a:pt x="71" y="522"/>
                  </a:lnTo>
                  <a:lnTo>
                    <a:pt x="74" y="513"/>
                  </a:lnTo>
                  <a:lnTo>
                    <a:pt x="80" y="505"/>
                  </a:lnTo>
                  <a:lnTo>
                    <a:pt x="87" y="498"/>
                  </a:lnTo>
                  <a:lnTo>
                    <a:pt x="93" y="490"/>
                  </a:lnTo>
                  <a:lnTo>
                    <a:pt x="100" y="483"/>
                  </a:lnTo>
                  <a:lnTo>
                    <a:pt x="107" y="477"/>
                  </a:lnTo>
                  <a:lnTo>
                    <a:pt x="116" y="472"/>
                  </a:lnTo>
                  <a:lnTo>
                    <a:pt x="126" y="468"/>
                  </a:lnTo>
                  <a:lnTo>
                    <a:pt x="134" y="465"/>
                  </a:lnTo>
                  <a:lnTo>
                    <a:pt x="144" y="462"/>
                  </a:lnTo>
                  <a:lnTo>
                    <a:pt x="155" y="461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80" y="461"/>
                  </a:lnTo>
                  <a:lnTo>
                    <a:pt x="196" y="465"/>
                  </a:lnTo>
                  <a:lnTo>
                    <a:pt x="196" y="465"/>
                  </a:lnTo>
                  <a:lnTo>
                    <a:pt x="194" y="476"/>
                  </a:lnTo>
                  <a:lnTo>
                    <a:pt x="193" y="487"/>
                  </a:lnTo>
                  <a:lnTo>
                    <a:pt x="193" y="487"/>
                  </a:lnTo>
                  <a:lnTo>
                    <a:pt x="194" y="498"/>
                  </a:lnTo>
                  <a:lnTo>
                    <a:pt x="195" y="507"/>
                  </a:lnTo>
                  <a:lnTo>
                    <a:pt x="199" y="517"/>
                  </a:lnTo>
                  <a:lnTo>
                    <a:pt x="202" y="526"/>
                  </a:lnTo>
                  <a:lnTo>
                    <a:pt x="202" y="526"/>
                  </a:lnTo>
                  <a:lnTo>
                    <a:pt x="207" y="533"/>
                  </a:lnTo>
                  <a:lnTo>
                    <a:pt x="215" y="539"/>
                  </a:lnTo>
                  <a:lnTo>
                    <a:pt x="222" y="541"/>
                  </a:lnTo>
                  <a:lnTo>
                    <a:pt x="230" y="543"/>
                  </a:lnTo>
                  <a:lnTo>
                    <a:pt x="230" y="543"/>
                  </a:lnTo>
                  <a:lnTo>
                    <a:pt x="238" y="543"/>
                  </a:lnTo>
                  <a:lnTo>
                    <a:pt x="245" y="540"/>
                  </a:lnTo>
                  <a:lnTo>
                    <a:pt x="245" y="540"/>
                  </a:lnTo>
                  <a:lnTo>
                    <a:pt x="250" y="537"/>
                  </a:lnTo>
                  <a:lnTo>
                    <a:pt x="255" y="532"/>
                  </a:lnTo>
                  <a:lnTo>
                    <a:pt x="257" y="527"/>
                  </a:lnTo>
                  <a:lnTo>
                    <a:pt x="260" y="521"/>
                  </a:lnTo>
                  <a:lnTo>
                    <a:pt x="261" y="516"/>
                  </a:lnTo>
                  <a:lnTo>
                    <a:pt x="262" y="510"/>
                  </a:lnTo>
                  <a:lnTo>
                    <a:pt x="261" y="504"/>
                  </a:lnTo>
                  <a:lnTo>
                    <a:pt x="258" y="498"/>
                  </a:lnTo>
                  <a:lnTo>
                    <a:pt x="258" y="498"/>
                  </a:lnTo>
                  <a:lnTo>
                    <a:pt x="256" y="493"/>
                  </a:lnTo>
                  <a:lnTo>
                    <a:pt x="256" y="487"/>
                  </a:lnTo>
                  <a:lnTo>
                    <a:pt x="256" y="487"/>
                  </a:lnTo>
                  <a:lnTo>
                    <a:pt x="256" y="483"/>
                  </a:lnTo>
                  <a:lnTo>
                    <a:pt x="257" y="478"/>
                  </a:lnTo>
                  <a:lnTo>
                    <a:pt x="260" y="474"/>
                  </a:lnTo>
                  <a:lnTo>
                    <a:pt x="262" y="471"/>
                  </a:lnTo>
                  <a:lnTo>
                    <a:pt x="266" y="468"/>
                  </a:lnTo>
                  <a:lnTo>
                    <a:pt x="269" y="466"/>
                  </a:lnTo>
                  <a:lnTo>
                    <a:pt x="274" y="465"/>
                  </a:lnTo>
                  <a:lnTo>
                    <a:pt x="278" y="465"/>
                  </a:lnTo>
                  <a:lnTo>
                    <a:pt x="278" y="465"/>
                  </a:lnTo>
                  <a:lnTo>
                    <a:pt x="284" y="465"/>
                  </a:lnTo>
                  <a:lnTo>
                    <a:pt x="289" y="467"/>
                  </a:lnTo>
                  <a:lnTo>
                    <a:pt x="289" y="467"/>
                  </a:lnTo>
                  <a:lnTo>
                    <a:pt x="295" y="469"/>
                  </a:lnTo>
                  <a:lnTo>
                    <a:pt x="301" y="471"/>
                  </a:lnTo>
                  <a:lnTo>
                    <a:pt x="307" y="469"/>
                  </a:lnTo>
                  <a:lnTo>
                    <a:pt x="312" y="468"/>
                  </a:lnTo>
                  <a:lnTo>
                    <a:pt x="318" y="466"/>
                  </a:lnTo>
                  <a:lnTo>
                    <a:pt x="323" y="463"/>
                  </a:lnTo>
                  <a:lnTo>
                    <a:pt x="328" y="458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33" y="447"/>
                  </a:lnTo>
                  <a:lnTo>
                    <a:pt x="334" y="441"/>
                  </a:lnTo>
                  <a:lnTo>
                    <a:pt x="334" y="435"/>
                  </a:lnTo>
                  <a:lnTo>
                    <a:pt x="333" y="429"/>
                  </a:lnTo>
                  <a:lnTo>
                    <a:pt x="330" y="423"/>
                  </a:lnTo>
                  <a:lnTo>
                    <a:pt x="327" y="418"/>
                  </a:lnTo>
                  <a:lnTo>
                    <a:pt x="323" y="415"/>
                  </a:lnTo>
                  <a:lnTo>
                    <a:pt x="317" y="411"/>
                  </a:lnTo>
                  <a:lnTo>
                    <a:pt x="317" y="411"/>
                  </a:lnTo>
                  <a:lnTo>
                    <a:pt x="308" y="407"/>
                  </a:lnTo>
                  <a:lnTo>
                    <a:pt x="299" y="404"/>
                  </a:lnTo>
                  <a:lnTo>
                    <a:pt x="289" y="402"/>
                  </a:lnTo>
                  <a:lnTo>
                    <a:pt x="278" y="401"/>
                  </a:lnTo>
                  <a:lnTo>
                    <a:pt x="278" y="401"/>
                  </a:lnTo>
                  <a:lnTo>
                    <a:pt x="267" y="402"/>
                  </a:lnTo>
                  <a:lnTo>
                    <a:pt x="256" y="405"/>
                  </a:lnTo>
                  <a:lnTo>
                    <a:pt x="245" y="408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18" y="406"/>
                  </a:lnTo>
                  <a:lnTo>
                    <a:pt x="201" y="401"/>
                  </a:lnTo>
                  <a:lnTo>
                    <a:pt x="183" y="397"/>
                  </a:lnTo>
                  <a:lnTo>
                    <a:pt x="165" y="396"/>
                  </a:lnTo>
                  <a:lnTo>
                    <a:pt x="165" y="396"/>
                  </a:lnTo>
                  <a:lnTo>
                    <a:pt x="154" y="397"/>
                  </a:lnTo>
                  <a:lnTo>
                    <a:pt x="144" y="399"/>
                  </a:lnTo>
                  <a:lnTo>
                    <a:pt x="123" y="402"/>
                  </a:lnTo>
                  <a:lnTo>
                    <a:pt x="123" y="402"/>
                  </a:lnTo>
                  <a:lnTo>
                    <a:pt x="123" y="391"/>
                  </a:lnTo>
                  <a:lnTo>
                    <a:pt x="124" y="382"/>
                  </a:lnTo>
                  <a:lnTo>
                    <a:pt x="127" y="371"/>
                  </a:lnTo>
                  <a:lnTo>
                    <a:pt x="129" y="361"/>
                  </a:lnTo>
                  <a:lnTo>
                    <a:pt x="133" y="351"/>
                  </a:lnTo>
                  <a:lnTo>
                    <a:pt x="138" y="343"/>
                  </a:lnTo>
                  <a:lnTo>
                    <a:pt x="144" y="333"/>
                  </a:lnTo>
                  <a:lnTo>
                    <a:pt x="150" y="326"/>
                  </a:lnTo>
                  <a:lnTo>
                    <a:pt x="156" y="317"/>
                  </a:lnTo>
                  <a:lnTo>
                    <a:pt x="163" y="311"/>
                  </a:lnTo>
                  <a:lnTo>
                    <a:pt x="172" y="304"/>
                  </a:lnTo>
                  <a:lnTo>
                    <a:pt x="180" y="299"/>
                  </a:lnTo>
                  <a:lnTo>
                    <a:pt x="190" y="294"/>
                  </a:lnTo>
                  <a:lnTo>
                    <a:pt x="200" y="290"/>
                  </a:lnTo>
                  <a:lnTo>
                    <a:pt x="211" y="286"/>
                  </a:lnTo>
                  <a:lnTo>
                    <a:pt x="221" y="284"/>
                  </a:lnTo>
                  <a:lnTo>
                    <a:pt x="221" y="284"/>
                  </a:lnTo>
                  <a:lnTo>
                    <a:pt x="234" y="283"/>
                  </a:lnTo>
                  <a:lnTo>
                    <a:pt x="247" y="283"/>
                  </a:lnTo>
                  <a:lnTo>
                    <a:pt x="260" y="285"/>
                  </a:lnTo>
                  <a:lnTo>
                    <a:pt x="272" y="288"/>
                  </a:lnTo>
                  <a:lnTo>
                    <a:pt x="284" y="293"/>
                  </a:lnTo>
                  <a:lnTo>
                    <a:pt x="296" y="297"/>
                  </a:lnTo>
                  <a:lnTo>
                    <a:pt x="306" y="305"/>
                  </a:lnTo>
                  <a:lnTo>
                    <a:pt x="317" y="312"/>
                  </a:lnTo>
                  <a:lnTo>
                    <a:pt x="317" y="312"/>
                  </a:lnTo>
                  <a:lnTo>
                    <a:pt x="317" y="312"/>
                  </a:lnTo>
                  <a:lnTo>
                    <a:pt x="322" y="316"/>
                  </a:lnTo>
                  <a:lnTo>
                    <a:pt x="327" y="318"/>
                  </a:lnTo>
                  <a:lnTo>
                    <a:pt x="333" y="321"/>
                  </a:lnTo>
                  <a:lnTo>
                    <a:pt x="339" y="321"/>
                  </a:lnTo>
                  <a:lnTo>
                    <a:pt x="339" y="321"/>
                  </a:lnTo>
                  <a:lnTo>
                    <a:pt x="345" y="321"/>
                  </a:lnTo>
                  <a:lnTo>
                    <a:pt x="350" y="318"/>
                  </a:lnTo>
                  <a:lnTo>
                    <a:pt x="356" y="316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64" y="307"/>
                  </a:lnTo>
                  <a:lnTo>
                    <a:pt x="367" y="301"/>
                  </a:lnTo>
                  <a:lnTo>
                    <a:pt x="369" y="296"/>
                  </a:lnTo>
                  <a:lnTo>
                    <a:pt x="369" y="289"/>
                  </a:lnTo>
                  <a:lnTo>
                    <a:pt x="369" y="289"/>
                  </a:lnTo>
                  <a:lnTo>
                    <a:pt x="369" y="283"/>
                  </a:lnTo>
                  <a:lnTo>
                    <a:pt x="367" y="278"/>
                  </a:lnTo>
                  <a:lnTo>
                    <a:pt x="364" y="272"/>
                  </a:lnTo>
                  <a:lnTo>
                    <a:pt x="361" y="267"/>
                  </a:lnTo>
                  <a:lnTo>
                    <a:pt x="361" y="267"/>
                  </a:lnTo>
                  <a:lnTo>
                    <a:pt x="358" y="266"/>
                  </a:lnTo>
                  <a:lnTo>
                    <a:pt x="358" y="266"/>
                  </a:lnTo>
                  <a:lnTo>
                    <a:pt x="358" y="266"/>
                  </a:lnTo>
                  <a:lnTo>
                    <a:pt x="342" y="252"/>
                  </a:lnTo>
                  <a:lnTo>
                    <a:pt x="325" y="243"/>
                  </a:lnTo>
                  <a:lnTo>
                    <a:pt x="307" y="233"/>
                  </a:lnTo>
                  <a:lnTo>
                    <a:pt x="289" y="227"/>
                  </a:lnTo>
                  <a:lnTo>
                    <a:pt x="289" y="227"/>
                  </a:lnTo>
                  <a:lnTo>
                    <a:pt x="294" y="217"/>
                  </a:lnTo>
                  <a:lnTo>
                    <a:pt x="299" y="207"/>
                  </a:lnTo>
                  <a:lnTo>
                    <a:pt x="305" y="197"/>
                  </a:lnTo>
                  <a:lnTo>
                    <a:pt x="311" y="189"/>
                  </a:lnTo>
                  <a:lnTo>
                    <a:pt x="318" y="180"/>
                  </a:lnTo>
                  <a:lnTo>
                    <a:pt x="325" y="173"/>
                  </a:lnTo>
                  <a:lnTo>
                    <a:pt x="333" y="166"/>
                  </a:lnTo>
                  <a:lnTo>
                    <a:pt x="342" y="160"/>
                  </a:lnTo>
                  <a:lnTo>
                    <a:pt x="351" y="153"/>
                  </a:lnTo>
                  <a:lnTo>
                    <a:pt x="361" y="149"/>
                  </a:lnTo>
                  <a:lnTo>
                    <a:pt x="371" y="144"/>
                  </a:lnTo>
                  <a:lnTo>
                    <a:pt x="380" y="140"/>
                  </a:lnTo>
                  <a:lnTo>
                    <a:pt x="391" y="138"/>
                  </a:lnTo>
                  <a:lnTo>
                    <a:pt x="402" y="135"/>
                  </a:lnTo>
                  <a:lnTo>
                    <a:pt x="413" y="134"/>
                  </a:lnTo>
                  <a:lnTo>
                    <a:pt x="425" y="134"/>
                  </a:lnTo>
                  <a:lnTo>
                    <a:pt x="425" y="134"/>
                  </a:lnTo>
                  <a:lnTo>
                    <a:pt x="440" y="134"/>
                  </a:lnTo>
                  <a:lnTo>
                    <a:pt x="453" y="136"/>
                  </a:lnTo>
                  <a:lnTo>
                    <a:pt x="467" y="140"/>
                  </a:lnTo>
                  <a:lnTo>
                    <a:pt x="480" y="144"/>
                  </a:lnTo>
                  <a:lnTo>
                    <a:pt x="492" y="150"/>
                  </a:lnTo>
                  <a:lnTo>
                    <a:pt x="503" y="157"/>
                  </a:lnTo>
                  <a:lnTo>
                    <a:pt x="514" y="164"/>
                  </a:lnTo>
                  <a:lnTo>
                    <a:pt x="525" y="173"/>
                  </a:lnTo>
                  <a:lnTo>
                    <a:pt x="534" y="183"/>
                  </a:lnTo>
                  <a:lnTo>
                    <a:pt x="542" y="194"/>
                  </a:lnTo>
                  <a:lnTo>
                    <a:pt x="550" y="205"/>
                  </a:lnTo>
                  <a:lnTo>
                    <a:pt x="557" y="217"/>
                  </a:lnTo>
                  <a:lnTo>
                    <a:pt x="562" y="229"/>
                  </a:lnTo>
                  <a:lnTo>
                    <a:pt x="567" y="243"/>
                  </a:lnTo>
                  <a:lnTo>
                    <a:pt x="569" y="256"/>
                  </a:lnTo>
                  <a:lnTo>
                    <a:pt x="570" y="271"/>
                  </a:lnTo>
                  <a:lnTo>
                    <a:pt x="570" y="271"/>
                  </a:lnTo>
                  <a:lnTo>
                    <a:pt x="557" y="273"/>
                  </a:lnTo>
                  <a:lnTo>
                    <a:pt x="542" y="277"/>
                  </a:lnTo>
                  <a:lnTo>
                    <a:pt x="529" y="282"/>
                  </a:lnTo>
                  <a:lnTo>
                    <a:pt x="517" y="288"/>
                  </a:lnTo>
                  <a:lnTo>
                    <a:pt x="505" y="295"/>
                  </a:lnTo>
                  <a:lnTo>
                    <a:pt x="492" y="304"/>
                  </a:lnTo>
                  <a:lnTo>
                    <a:pt x="481" y="312"/>
                  </a:lnTo>
                  <a:lnTo>
                    <a:pt x="472" y="322"/>
                  </a:lnTo>
                  <a:lnTo>
                    <a:pt x="463" y="333"/>
                  </a:lnTo>
                  <a:lnTo>
                    <a:pt x="456" y="345"/>
                  </a:lnTo>
                  <a:lnTo>
                    <a:pt x="449" y="357"/>
                  </a:lnTo>
                  <a:lnTo>
                    <a:pt x="442" y="371"/>
                  </a:lnTo>
                  <a:lnTo>
                    <a:pt x="439" y="384"/>
                  </a:lnTo>
                  <a:lnTo>
                    <a:pt x="435" y="397"/>
                  </a:lnTo>
                  <a:lnTo>
                    <a:pt x="433" y="412"/>
                  </a:lnTo>
                  <a:lnTo>
                    <a:pt x="431" y="428"/>
                  </a:lnTo>
                  <a:lnTo>
                    <a:pt x="431" y="428"/>
                  </a:lnTo>
                  <a:lnTo>
                    <a:pt x="433" y="444"/>
                  </a:lnTo>
                  <a:lnTo>
                    <a:pt x="435" y="460"/>
                  </a:lnTo>
                  <a:lnTo>
                    <a:pt x="439" y="476"/>
                  </a:lnTo>
                  <a:lnTo>
                    <a:pt x="445" y="490"/>
                  </a:lnTo>
                  <a:lnTo>
                    <a:pt x="451" y="504"/>
                  </a:lnTo>
                  <a:lnTo>
                    <a:pt x="460" y="517"/>
                  </a:lnTo>
                  <a:lnTo>
                    <a:pt x="468" y="529"/>
                  </a:lnTo>
                  <a:lnTo>
                    <a:pt x="479" y="540"/>
                  </a:lnTo>
                  <a:lnTo>
                    <a:pt x="490" y="551"/>
                  </a:lnTo>
                  <a:lnTo>
                    <a:pt x="502" y="560"/>
                  </a:lnTo>
                  <a:lnTo>
                    <a:pt x="516" y="568"/>
                  </a:lnTo>
                  <a:lnTo>
                    <a:pt x="529" y="574"/>
                  </a:lnTo>
                  <a:lnTo>
                    <a:pt x="544" y="580"/>
                  </a:lnTo>
                  <a:lnTo>
                    <a:pt x="559" y="584"/>
                  </a:lnTo>
                  <a:lnTo>
                    <a:pt x="575" y="587"/>
                  </a:lnTo>
                  <a:lnTo>
                    <a:pt x="591" y="587"/>
                  </a:lnTo>
                  <a:lnTo>
                    <a:pt x="591" y="587"/>
                  </a:lnTo>
                  <a:lnTo>
                    <a:pt x="611" y="585"/>
                  </a:lnTo>
                  <a:lnTo>
                    <a:pt x="629" y="582"/>
                  </a:lnTo>
                  <a:lnTo>
                    <a:pt x="647" y="577"/>
                  </a:lnTo>
                  <a:lnTo>
                    <a:pt x="664" y="568"/>
                  </a:lnTo>
                  <a:lnTo>
                    <a:pt x="664" y="568"/>
                  </a:lnTo>
                  <a:lnTo>
                    <a:pt x="670" y="578"/>
                  </a:lnTo>
                  <a:lnTo>
                    <a:pt x="676" y="587"/>
                  </a:lnTo>
                  <a:lnTo>
                    <a:pt x="684" y="595"/>
                  </a:lnTo>
                  <a:lnTo>
                    <a:pt x="692" y="604"/>
                  </a:lnTo>
                  <a:lnTo>
                    <a:pt x="701" y="611"/>
                  </a:lnTo>
                  <a:lnTo>
                    <a:pt x="711" y="617"/>
                  </a:lnTo>
                  <a:lnTo>
                    <a:pt x="722" y="623"/>
                  </a:lnTo>
                  <a:lnTo>
                    <a:pt x="733" y="629"/>
                  </a:lnTo>
                  <a:lnTo>
                    <a:pt x="733" y="629"/>
                  </a:lnTo>
                  <a:lnTo>
                    <a:pt x="733" y="629"/>
                  </a:lnTo>
                  <a:lnTo>
                    <a:pt x="740" y="632"/>
                  </a:lnTo>
                  <a:lnTo>
                    <a:pt x="747" y="633"/>
                  </a:lnTo>
                  <a:lnTo>
                    <a:pt x="747" y="633"/>
                  </a:lnTo>
                  <a:lnTo>
                    <a:pt x="753" y="632"/>
                  </a:lnTo>
                  <a:lnTo>
                    <a:pt x="759" y="630"/>
                  </a:lnTo>
                  <a:lnTo>
                    <a:pt x="764" y="627"/>
                  </a:lnTo>
                  <a:lnTo>
                    <a:pt x="769" y="623"/>
                  </a:lnTo>
                  <a:lnTo>
                    <a:pt x="769" y="623"/>
                  </a:lnTo>
                  <a:lnTo>
                    <a:pt x="773" y="618"/>
                  </a:lnTo>
                  <a:lnTo>
                    <a:pt x="776" y="613"/>
                  </a:lnTo>
                  <a:lnTo>
                    <a:pt x="778" y="607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78" y="595"/>
                  </a:lnTo>
                  <a:lnTo>
                    <a:pt x="776" y="589"/>
                  </a:lnTo>
                  <a:lnTo>
                    <a:pt x="773" y="584"/>
                  </a:lnTo>
                  <a:lnTo>
                    <a:pt x="769" y="579"/>
                  </a:lnTo>
                  <a:lnTo>
                    <a:pt x="769" y="579"/>
                  </a:lnTo>
                  <a:lnTo>
                    <a:pt x="764" y="574"/>
                  </a:lnTo>
                  <a:lnTo>
                    <a:pt x="758" y="572"/>
                  </a:lnTo>
                  <a:lnTo>
                    <a:pt x="759" y="572"/>
                  </a:lnTo>
                  <a:lnTo>
                    <a:pt x="759" y="572"/>
                  </a:lnTo>
                  <a:lnTo>
                    <a:pt x="750" y="567"/>
                  </a:lnTo>
                  <a:lnTo>
                    <a:pt x="742" y="562"/>
                  </a:lnTo>
                  <a:lnTo>
                    <a:pt x="736" y="557"/>
                  </a:lnTo>
                  <a:lnTo>
                    <a:pt x="729" y="551"/>
                  </a:lnTo>
                  <a:lnTo>
                    <a:pt x="723" y="544"/>
                  </a:lnTo>
                  <a:lnTo>
                    <a:pt x="719" y="535"/>
                  </a:lnTo>
                  <a:lnTo>
                    <a:pt x="715" y="527"/>
                  </a:lnTo>
                  <a:lnTo>
                    <a:pt x="715" y="527"/>
                  </a:lnTo>
                  <a:lnTo>
                    <a:pt x="717" y="513"/>
                  </a:lnTo>
                  <a:lnTo>
                    <a:pt x="722" y="501"/>
                  </a:lnTo>
                  <a:lnTo>
                    <a:pt x="728" y="490"/>
                  </a:lnTo>
                  <a:lnTo>
                    <a:pt x="736" y="480"/>
                  </a:lnTo>
                  <a:lnTo>
                    <a:pt x="746" y="473"/>
                  </a:lnTo>
                  <a:lnTo>
                    <a:pt x="757" y="467"/>
                  </a:lnTo>
                  <a:lnTo>
                    <a:pt x="769" y="463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9" y="461"/>
                  </a:lnTo>
                  <a:lnTo>
                    <a:pt x="795" y="460"/>
                  </a:lnTo>
                  <a:lnTo>
                    <a:pt x="800" y="456"/>
                  </a:lnTo>
                  <a:lnTo>
                    <a:pt x="804" y="452"/>
                  </a:lnTo>
                  <a:lnTo>
                    <a:pt x="804" y="452"/>
                  </a:lnTo>
                  <a:lnTo>
                    <a:pt x="808" y="447"/>
                  </a:lnTo>
                  <a:lnTo>
                    <a:pt x="812" y="443"/>
                  </a:lnTo>
                  <a:lnTo>
                    <a:pt x="813" y="437"/>
                  </a:lnTo>
                  <a:lnTo>
                    <a:pt x="814" y="430"/>
                  </a:lnTo>
                  <a:lnTo>
                    <a:pt x="814" y="430"/>
                  </a:lnTo>
                  <a:lnTo>
                    <a:pt x="813" y="424"/>
                  </a:lnTo>
                  <a:lnTo>
                    <a:pt x="812" y="418"/>
                  </a:lnTo>
                  <a:lnTo>
                    <a:pt x="808" y="413"/>
                  </a:lnTo>
                  <a:lnTo>
                    <a:pt x="804" y="408"/>
                  </a:lnTo>
                  <a:lnTo>
                    <a:pt x="804" y="408"/>
                  </a:lnTo>
                  <a:lnTo>
                    <a:pt x="800" y="405"/>
                  </a:lnTo>
                  <a:lnTo>
                    <a:pt x="794" y="401"/>
                  </a:lnTo>
                  <a:lnTo>
                    <a:pt x="789" y="400"/>
                  </a:lnTo>
                  <a:lnTo>
                    <a:pt x="783" y="399"/>
                  </a:lnTo>
                  <a:lnTo>
                    <a:pt x="783" y="399"/>
                  </a:lnTo>
                  <a:lnTo>
                    <a:pt x="783" y="399"/>
                  </a:lnTo>
                  <a:lnTo>
                    <a:pt x="770" y="400"/>
                  </a:lnTo>
                  <a:lnTo>
                    <a:pt x="759" y="401"/>
                  </a:lnTo>
                  <a:lnTo>
                    <a:pt x="748" y="404"/>
                  </a:lnTo>
                  <a:lnTo>
                    <a:pt x="739" y="406"/>
                  </a:lnTo>
                  <a:lnTo>
                    <a:pt x="729" y="411"/>
                  </a:lnTo>
                  <a:lnTo>
                    <a:pt x="719" y="416"/>
                  </a:lnTo>
                  <a:lnTo>
                    <a:pt x="709" y="421"/>
                  </a:lnTo>
                  <a:lnTo>
                    <a:pt x="701" y="427"/>
                  </a:lnTo>
                  <a:lnTo>
                    <a:pt x="694" y="434"/>
                  </a:lnTo>
                  <a:lnTo>
                    <a:pt x="686" y="441"/>
                  </a:lnTo>
                  <a:lnTo>
                    <a:pt x="679" y="450"/>
                  </a:lnTo>
                  <a:lnTo>
                    <a:pt x="673" y="458"/>
                  </a:lnTo>
                  <a:lnTo>
                    <a:pt x="668" y="468"/>
                  </a:lnTo>
                  <a:lnTo>
                    <a:pt x="663" y="478"/>
                  </a:lnTo>
                  <a:lnTo>
                    <a:pt x="659" y="488"/>
                  </a:lnTo>
                  <a:lnTo>
                    <a:pt x="656" y="499"/>
                  </a:lnTo>
                  <a:lnTo>
                    <a:pt x="656" y="499"/>
                  </a:lnTo>
                  <a:lnTo>
                    <a:pt x="650" y="504"/>
                  </a:lnTo>
                  <a:lnTo>
                    <a:pt x="642" y="510"/>
                  </a:lnTo>
                  <a:lnTo>
                    <a:pt x="634" y="513"/>
                  </a:lnTo>
                  <a:lnTo>
                    <a:pt x="627" y="517"/>
                  </a:lnTo>
                  <a:lnTo>
                    <a:pt x="618" y="519"/>
                  </a:lnTo>
                  <a:lnTo>
                    <a:pt x="609" y="522"/>
                  </a:lnTo>
                  <a:lnTo>
                    <a:pt x="601" y="523"/>
                  </a:lnTo>
                  <a:lnTo>
                    <a:pt x="591" y="524"/>
                  </a:lnTo>
                  <a:lnTo>
                    <a:pt x="591" y="524"/>
                  </a:lnTo>
                  <a:lnTo>
                    <a:pt x="581" y="523"/>
                  </a:lnTo>
                  <a:lnTo>
                    <a:pt x="572" y="522"/>
                  </a:lnTo>
                  <a:lnTo>
                    <a:pt x="563" y="519"/>
                  </a:lnTo>
                  <a:lnTo>
                    <a:pt x="555" y="516"/>
                  </a:lnTo>
                  <a:lnTo>
                    <a:pt x="546" y="512"/>
                  </a:lnTo>
                  <a:lnTo>
                    <a:pt x="538" y="507"/>
                  </a:lnTo>
                  <a:lnTo>
                    <a:pt x="530" y="502"/>
                  </a:lnTo>
                  <a:lnTo>
                    <a:pt x="523" y="495"/>
                  </a:lnTo>
                  <a:lnTo>
                    <a:pt x="517" y="489"/>
                  </a:lnTo>
                  <a:lnTo>
                    <a:pt x="512" y="482"/>
                  </a:lnTo>
                  <a:lnTo>
                    <a:pt x="507" y="473"/>
                  </a:lnTo>
                  <a:lnTo>
                    <a:pt x="503" y="465"/>
                  </a:lnTo>
                  <a:lnTo>
                    <a:pt x="500" y="456"/>
                  </a:lnTo>
                  <a:lnTo>
                    <a:pt x="497" y="447"/>
                  </a:lnTo>
                  <a:lnTo>
                    <a:pt x="496" y="438"/>
                  </a:lnTo>
                  <a:lnTo>
                    <a:pt x="495" y="428"/>
                  </a:lnTo>
                  <a:lnTo>
                    <a:pt x="495" y="428"/>
                  </a:lnTo>
                  <a:lnTo>
                    <a:pt x="496" y="418"/>
                  </a:lnTo>
                  <a:lnTo>
                    <a:pt x="497" y="408"/>
                  </a:lnTo>
                  <a:lnTo>
                    <a:pt x="500" y="399"/>
                  </a:lnTo>
                  <a:lnTo>
                    <a:pt x="503" y="390"/>
                  </a:lnTo>
                  <a:lnTo>
                    <a:pt x="507" y="382"/>
                  </a:lnTo>
                  <a:lnTo>
                    <a:pt x="512" y="374"/>
                  </a:lnTo>
                  <a:lnTo>
                    <a:pt x="517" y="366"/>
                  </a:lnTo>
                  <a:lnTo>
                    <a:pt x="523" y="360"/>
                  </a:lnTo>
                  <a:lnTo>
                    <a:pt x="530" y="354"/>
                  </a:lnTo>
                  <a:lnTo>
                    <a:pt x="538" y="347"/>
                  </a:lnTo>
                  <a:lnTo>
                    <a:pt x="546" y="343"/>
                  </a:lnTo>
                  <a:lnTo>
                    <a:pt x="555" y="339"/>
                  </a:lnTo>
                  <a:lnTo>
                    <a:pt x="563" y="335"/>
                  </a:lnTo>
                  <a:lnTo>
                    <a:pt x="572" y="333"/>
                  </a:lnTo>
                  <a:lnTo>
                    <a:pt x="581" y="332"/>
                  </a:lnTo>
                  <a:lnTo>
                    <a:pt x="591" y="332"/>
                  </a:lnTo>
                  <a:lnTo>
                    <a:pt x="591" y="332"/>
                  </a:lnTo>
                  <a:lnTo>
                    <a:pt x="602" y="332"/>
                  </a:lnTo>
                  <a:lnTo>
                    <a:pt x="612" y="334"/>
                  </a:lnTo>
                  <a:lnTo>
                    <a:pt x="622" y="336"/>
                  </a:lnTo>
                  <a:lnTo>
                    <a:pt x="631" y="340"/>
                  </a:lnTo>
                  <a:lnTo>
                    <a:pt x="641" y="345"/>
                  </a:lnTo>
                  <a:lnTo>
                    <a:pt x="650" y="351"/>
                  </a:lnTo>
                  <a:lnTo>
                    <a:pt x="657" y="357"/>
                  </a:lnTo>
                  <a:lnTo>
                    <a:pt x="664" y="365"/>
                  </a:lnTo>
                  <a:lnTo>
                    <a:pt x="664" y="365"/>
                  </a:lnTo>
                  <a:lnTo>
                    <a:pt x="664" y="366"/>
                  </a:lnTo>
                  <a:lnTo>
                    <a:pt x="664" y="366"/>
                  </a:lnTo>
                  <a:lnTo>
                    <a:pt x="669" y="369"/>
                  </a:lnTo>
                  <a:lnTo>
                    <a:pt x="675" y="372"/>
                  </a:lnTo>
                  <a:lnTo>
                    <a:pt x="681" y="374"/>
                  </a:lnTo>
                  <a:lnTo>
                    <a:pt x="687" y="374"/>
                  </a:lnTo>
                  <a:lnTo>
                    <a:pt x="687" y="374"/>
                  </a:lnTo>
                  <a:lnTo>
                    <a:pt x="694" y="374"/>
                  </a:lnTo>
                  <a:lnTo>
                    <a:pt x="700" y="372"/>
                  </a:lnTo>
                  <a:lnTo>
                    <a:pt x="705" y="369"/>
                  </a:lnTo>
                  <a:lnTo>
                    <a:pt x="709" y="366"/>
                  </a:lnTo>
                  <a:lnTo>
                    <a:pt x="709" y="366"/>
                  </a:lnTo>
                  <a:lnTo>
                    <a:pt x="713" y="361"/>
                  </a:lnTo>
                  <a:lnTo>
                    <a:pt x="717" y="355"/>
                  </a:lnTo>
                  <a:lnTo>
                    <a:pt x="718" y="349"/>
                  </a:lnTo>
                  <a:lnTo>
                    <a:pt x="719" y="343"/>
                  </a:lnTo>
                  <a:lnTo>
                    <a:pt x="719" y="343"/>
                  </a:lnTo>
                  <a:lnTo>
                    <a:pt x="718" y="338"/>
                  </a:lnTo>
                  <a:lnTo>
                    <a:pt x="717" y="334"/>
                  </a:lnTo>
                  <a:lnTo>
                    <a:pt x="713" y="326"/>
                  </a:lnTo>
                  <a:lnTo>
                    <a:pt x="713" y="324"/>
                  </a:lnTo>
                  <a:lnTo>
                    <a:pt x="713" y="324"/>
                  </a:lnTo>
                  <a:lnTo>
                    <a:pt x="706" y="316"/>
                  </a:lnTo>
                  <a:lnTo>
                    <a:pt x="696" y="307"/>
                  </a:lnTo>
                  <a:lnTo>
                    <a:pt x="687" y="300"/>
                  </a:lnTo>
                  <a:lnTo>
                    <a:pt x="678" y="294"/>
                  </a:lnTo>
                  <a:lnTo>
                    <a:pt x="668" y="288"/>
                  </a:lnTo>
                  <a:lnTo>
                    <a:pt x="657" y="283"/>
                  </a:lnTo>
                  <a:lnTo>
                    <a:pt x="646" y="278"/>
                  </a:lnTo>
                  <a:lnTo>
                    <a:pt x="635" y="274"/>
                  </a:lnTo>
                  <a:lnTo>
                    <a:pt x="635" y="274"/>
                  </a:lnTo>
                  <a:lnTo>
                    <a:pt x="633" y="250"/>
                  </a:lnTo>
                  <a:lnTo>
                    <a:pt x="628" y="225"/>
                  </a:lnTo>
                  <a:lnTo>
                    <a:pt x="620" y="204"/>
                  </a:lnTo>
                  <a:lnTo>
                    <a:pt x="611" y="182"/>
                  </a:lnTo>
                  <a:lnTo>
                    <a:pt x="598" y="162"/>
                  </a:lnTo>
                  <a:lnTo>
                    <a:pt x="584" y="144"/>
                  </a:lnTo>
                  <a:lnTo>
                    <a:pt x="568" y="127"/>
                  </a:lnTo>
                  <a:lnTo>
                    <a:pt x="550" y="112"/>
                  </a:lnTo>
                  <a:lnTo>
                    <a:pt x="550" y="112"/>
                  </a:lnTo>
                  <a:lnTo>
                    <a:pt x="559" y="101"/>
                  </a:lnTo>
                  <a:lnTo>
                    <a:pt x="570" y="91"/>
                  </a:lnTo>
                  <a:lnTo>
                    <a:pt x="581" y="83"/>
                  </a:lnTo>
                  <a:lnTo>
                    <a:pt x="595" y="77"/>
                  </a:lnTo>
                  <a:lnTo>
                    <a:pt x="607" y="71"/>
                  </a:lnTo>
                  <a:lnTo>
                    <a:pt x="622" y="67"/>
                  </a:lnTo>
                  <a:lnTo>
                    <a:pt x="636" y="64"/>
                  </a:lnTo>
                  <a:lnTo>
                    <a:pt x="651" y="63"/>
                  </a:lnTo>
                  <a:lnTo>
                    <a:pt x="651" y="63"/>
                  </a:lnTo>
                  <a:lnTo>
                    <a:pt x="669" y="64"/>
                  </a:lnTo>
                  <a:lnTo>
                    <a:pt x="687" y="69"/>
                  </a:lnTo>
                  <a:lnTo>
                    <a:pt x="705" y="75"/>
                  </a:lnTo>
                  <a:lnTo>
                    <a:pt x="720" y="84"/>
                  </a:lnTo>
                  <a:lnTo>
                    <a:pt x="734" y="94"/>
                  </a:lnTo>
                  <a:lnTo>
                    <a:pt x="747" y="106"/>
                  </a:lnTo>
                  <a:lnTo>
                    <a:pt x="758" y="121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52" y="140"/>
                  </a:lnTo>
                  <a:lnTo>
                    <a:pt x="736" y="147"/>
                  </a:lnTo>
                  <a:lnTo>
                    <a:pt x="722" y="157"/>
                  </a:lnTo>
                  <a:lnTo>
                    <a:pt x="708" y="168"/>
                  </a:lnTo>
                  <a:lnTo>
                    <a:pt x="709" y="168"/>
                  </a:lnTo>
                  <a:lnTo>
                    <a:pt x="709" y="168"/>
                  </a:lnTo>
                  <a:lnTo>
                    <a:pt x="707" y="171"/>
                  </a:lnTo>
                  <a:lnTo>
                    <a:pt x="707" y="171"/>
                  </a:lnTo>
                  <a:lnTo>
                    <a:pt x="702" y="175"/>
                  </a:lnTo>
                  <a:lnTo>
                    <a:pt x="700" y="180"/>
                  </a:lnTo>
                  <a:lnTo>
                    <a:pt x="698" y="186"/>
                  </a:lnTo>
                  <a:lnTo>
                    <a:pt x="697" y="193"/>
                  </a:lnTo>
                  <a:lnTo>
                    <a:pt x="697" y="193"/>
                  </a:lnTo>
                  <a:lnTo>
                    <a:pt x="698" y="199"/>
                  </a:lnTo>
                  <a:lnTo>
                    <a:pt x="700" y="205"/>
                  </a:lnTo>
                  <a:lnTo>
                    <a:pt x="702" y="210"/>
                  </a:lnTo>
                  <a:lnTo>
                    <a:pt x="707" y="214"/>
                  </a:lnTo>
                  <a:lnTo>
                    <a:pt x="707" y="214"/>
                  </a:lnTo>
                  <a:lnTo>
                    <a:pt x="712" y="219"/>
                  </a:lnTo>
                  <a:lnTo>
                    <a:pt x="717" y="222"/>
                  </a:lnTo>
                  <a:lnTo>
                    <a:pt x="723" y="223"/>
                  </a:lnTo>
                  <a:lnTo>
                    <a:pt x="729" y="224"/>
                  </a:lnTo>
                  <a:lnTo>
                    <a:pt x="729" y="224"/>
                  </a:lnTo>
                  <a:lnTo>
                    <a:pt x="734" y="223"/>
                  </a:lnTo>
                  <a:lnTo>
                    <a:pt x="739" y="222"/>
                  </a:lnTo>
                  <a:lnTo>
                    <a:pt x="744" y="221"/>
                  </a:lnTo>
                  <a:lnTo>
                    <a:pt x="748" y="217"/>
                  </a:lnTo>
                  <a:lnTo>
                    <a:pt x="748" y="218"/>
                  </a:lnTo>
                  <a:lnTo>
                    <a:pt x="748" y="218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7" y="210"/>
                  </a:lnTo>
                  <a:lnTo>
                    <a:pt x="763" y="205"/>
                  </a:lnTo>
                  <a:lnTo>
                    <a:pt x="769" y="201"/>
                  </a:lnTo>
                  <a:lnTo>
                    <a:pt x="776" y="199"/>
                  </a:lnTo>
                  <a:lnTo>
                    <a:pt x="784" y="196"/>
                  </a:lnTo>
                  <a:lnTo>
                    <a:pt x="792" y="195"/>
                  </a:lnTo>
                  <a:lnTo>
                    <a:pt x="800" y="195"/>
                  </a:lnTo>
                  <a:lnTo>
                    <a:pt x="807" y="195"/>
                  </a:lnTo>
                  <a:lnTo>
                    <a:pt x="807" y="195"/>
                  </a:lnTo>
                  <a:lnTo>
                    <a:pt x="815" y="196"/>
                  </a:lnTo>
                  <a:lnTo>
                    <a:pt x="823" y="199"/>
                  </a:lnTo>
                  <a:lnTo>
                    <a:pt x="830" y="202"/>
                  </a:lnTo>
                  <a:lnTo>
                    <a:pt x="836" y="206"/>
                  </a:lnTo>
                  <a:lnTo>
                    <a:pt x="842" y="211"/>
                  </a:lnTo>
                  <a:lnTo>
                    <a:pt x="848" y="216"/>
                  </a:lnTo>
                  <a:lnTo>
                    <a:pt x="853" y="222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30"/>
                  </a:lnTo>
                  <a:lnTo>
                    <a:pt x="858" y="230"/>
                  </a:lnTo>
                  <a:lnTo>
                    <a:pt x="858" y="230"/>
                  </a:lnTo>
                  <a:lnTo>
                    <a:pt x="862" y="234"/>
                  </a:lnTo>
                  <a:lnTo>
                    <a:pt x="862" y="234"/>
                  </a:lnTo>
                  <a:lnTo>
                    <a:pt x="867" y="238"/>
                  </a:lnTo>
                  <a:lnTo>
                    <a:pt x="872" y="240"/>
                  </a:lnTo>
                  <a:lnTo>
                    <a:pt x="878" y="243"/>
                  </a:lnTo>
                  <a:lnTo>
                    <a:pt x="884" y="243"/>
                  </a:lnTo>
                  <a:lnTo>
                    <a:pt x="884" y="243"/>
                  </a:lnTo>
                  <a:lnTo>
                    <a:pt x="890" y="243"/>
                  </a:lnTo>
                  <a:lnTo>
                    <a:pt x="896" y="240"/>
                  </a:lnTo>
                  <a:lnTo>
                    <a:pt x="901" y="238"/>
                  </a:lnTo>
                  <a:lnTo>
                    <a:pt x="906" y="234"/>
                  </a:lnTo>
                  <a:lnTo>
                    <a:pt x="906" y="234"/>
                  </a:lnTo>
                  <a:lnTo>
                    <a:pt x="911" y="229"/>
                  </a:lnTo>
                  <a:lnTo>
                    <a:pt x="913" y="223"/>
                  </a:lnTo>
                  <a:lnTo>
                    <a:pt x="914" y="217"/>
                  </a:lnTo>
                  <a:lnTo>
                    <a:pt x="915" y="211"/>
                  </a:lnTo>
                  <a:lnTo>
                    <a:pt x="915" y="211"/>
                  </a:lnTo>
                  <a:lnTo>
                    <a:pt x="915" y="206"/>
                  </a:lnTo>
                  <a:lnTo>
                    <a:pt x="914" y="202"/>
                  </a:lnTo>
                  <a:lnTo>
                    <a:pt x="909" y="194"/>
                  </a:lnTo>
                  <a:lnTo>
                    <a:pt x="911" y="194"/>
                  </a:lnTo>
                  <a:lnTo>
                    <a:pt x="911" y="194"/>
                  </a:lnTo>
                  <a:lnTo>
                    <a:pt x="903" y="183"/>
                  </a:lnTo>
                  <a:lnTo>
                    <a:pt x="896" y="174"/>
                  </a:lnTo>
                  <a:lnTo>
                    <a:pt x="887" y="166"/>
                  </a:lnTo>
                  <a:lnTo>
                    <a:pt x="879" y="158"/>
                  </a:lnTo>
                  <a:lnTo>
                    <a:pt x="869" y="152"/>
                  </a:lnTo>
                  <a:lnTo>
                    <a:pt x="858" y="146"/>
                  </a:lnTo>
                  <a:lnTo>
                    <a:pt x="847" y="141"/>
                  </a:lnTo>
                  <a:lnTo>
                    <a:pt x="836" y="138"/>
                  </a:lnTo>
                  <a:lnTo>
                    <a:pt x="836" y="138"/>
                  </a:lnTo>
                  <a:lnTo>
                    <a:pt x="831" y="123"/>
                  </a:lnTo>
                  <a:lnTo>
                    <a:pt x="825" y="110"/>
                  </a:lnTo>
                  <a:lnTo>
                    <a:pt x="818" y="96"/>
                  </a:lnTo>
                  <a:lnTo>
                    <a:pt x="811" y="84"/>
                  </a:lnTo>
                  <a:lnTo>
                    <a:pt x="811" y="84"/>
                  </a:lnTo>
                  <a:lnTo>
                    <a:pt x="824" y="80"/>
                  </a:lnTo>
                  <a:lnTo>
                    <a:pt x="837" y="77"/>
                  </a:lnTo>
                  <a:lnTo>
                    <a:pt x="852" y="74"/>
                  </a:lnTo>
                  <a:lnTo>
                    <a:pt x="865" y="74"/>
                  </a:lnTo>
                  <a:lnTo>
                    <a:pt x="865" y="74"/>
                  </a:lnTo>
                  <a:lnTo>
                    <a:pt x="882" y="75"/>
                  </a:lnTo>
                  <a:lnTo>
                    <a:pt x="898" y="78"/>
                  </a:lnTo>
                  <a:lnTo>
                    <a:pt x="913" y="82"/>
                  </a:lnTo>
                  <a:lnTo>
                    <a:pt x="928" y="86"/>
                  </a:lnTo>
                  <a:lnTo>
                    <a:pt x="942" y="94"/>
                  </a:lnTo>
                  <a:lnTo>
                    <a:pt x="956" y="101"/>
                  </a:lnTo>
                  <a:lnTo>
                    <a:pt x="968" y="111"/>
                  </a:lnTo>
                  <a:lnTo>
                    <a:pt x="979" y="121"/>
                  </a:lnTo>
                  <a:lnTo>
                    <a:pt x="990" y="133"/>
                  </a:lnTo>
                  <a:lnTo>
                    <a:pt x="998" y="145"/>
                  </a:lnTo>
                  <a:lnTo>
                    <a:pt x="1007" y="158"/>
                  </a:lnTo>
                  <a:lnTo>
                    <a:pt x="1013" y="172"/>
                  </a:lnTo>
                  <a:lnTo>
                    <a:pt x="1019" y="186"/>
                  </a:lnTo>
                  <a:lnTo>
                    <a:pt x="1023" y="202"/>
                  </a:lnTo>
                  <a:lnTo>
                    <a:pt x="1025" y="218"/>
                  </a:lnTo>
                  <a:lnTo>
                    <a:pt x="1026" y="234"/>
                  </a:lnTo>
                  <a:lnTo>
                    <a:pt x="1026" y="234"/>
                  </a:lnTo>
                  <a:lnTo>
                    <a:pt x="1025" y="255"/>
                  </a:lnTo>
                  <a:lnTo>
                    <a:pt x="1020" y="274"/>
                  </a:lnTo>
                  <a:lnTo>
                    <a:pt x="1014" y="294"/>
                  </a:lnTo>
                  <a:lnTo>
                    <a:pt x="1006" y="311"/>
                  </a:lnTo>
                  <a:lnTo>
                    <a:pt x="1006" y="311"/>
                  </a:lnTo>
                  <a:lnTo>
                    <a:pt x="992" y="305"/>
                  </a:lnTo>
                  <a:lnTo>
                    <a:pt x="978" y="300"/>
                  </a:lnTo>
                  <a:lnTo>
                    <a:pt x="962" y="297"/>
                  </a:lnTo>
                  <a:lnTo>
                    <a:pt x="946" y="296"/>
                  </a:lnTo>
                  <a:lnTo>
                    <a:pt x="946" y="296"/>
                  </a:lnTo>
                  <a:lnTo>
                    <a:pt x="934" y="297"/>
                  </a:lnTo>
                  <a:lnTo>
                    <a:pt x="921" y="300"/>
                  </a:lnTo>
                  <a:lnTo>
                    <a:pt x="911" y="302"/>
                  </a:lnTo>
                  <a:lnTo>
                    <a:pt x="898" y="307"/>
                  </a:lnTo>
                  <a:lnTo>
                    <a:pt x="887" y="312"/>
                  </a:lnTo>
                  <a:lnTo>
                    <a:pt x="878" y="318"/>
                  </a:lnTo>
                  <a:lnTo>
                    <a:pt x="868" y="326"/>
                  </a:lnTo>
                  <a:lnTo>
                    <a:pt x="858" y="334"/>
                  </a:lnTo>
                  <a:lnTo>
                    <a:pt x="858" y="334"/>
                  </a:lnTo>
                  <a:lnTo>
                    <a:pt x="858" y="335"/>
                  </a:lnTo>
                  <a:lnTo>
                    <a:pt x="858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3" y="340"/>
                  </a:lnTo>
                  <a:lnTo>
                    <a:pt x="851" y="345"/>
                  </a:lnTo>
                  <a:lnTo>
                    <a:pt x="850" y="351"/>
                  </a:lnTo>
                  <a:lnTo>
                    <a:pt x="848" y="357"/>
                  </a:lnTo>
                  <a:lnTo>
                    <a:pt x="848" y="357"/>
                  </a:lnTo>
                  <a:lnTo>
                    <a:pt x="850" y="363"/>
                  </a:lnTo>
                  <a:lnTo>
                    <a:pt x="851" y="369"/>
                  </a:lnTo>
                  <a:lnTo>
                    <a:pt x="853" y="374"/>
                  </a:lnTo>
                  <a:lnTo>
                    <a:pt x="858" y="379"/>
                  </a:lnTo>
                  <a:lnTo>
                    <a:pt x="858" y="379"/>
                  </a:lnTo>
                  <a:lnTo>
                    <a:pt x="863" y="383"/>
                  </a:lnTo>
                  <a:lnTo>
                    <a:pt x="868" y="386"/>
                  </a:lnTo>
                  <a:lnTo>
                    <a:pt x="874" y="388"/>
                  </a:lnTo>
                  <a:lnTo>
                    <a:pt x="880" y="389"/>
                  </a:lnTo>
                  <a:lnTo>
                    <a:pt x="880" y="389"/>
                  </a:lnTo>
                  <a:lnTo>
                    <a:pt x="886" y="388"/>
                  </a:lnTo>
                  <a:lnTo>
                    <a:pt x="892" y="386"/>
                  </a:lnTo>
                  <a:lnTo>
                    <a:pt x="897" y="383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12" y="371"/>
                  </a:lnTo>
                  <a:lnTo>
                    <a:pt x="923" y="365"/>
                  </a:lnTo>
                  <a:lnTo>
                    <a:pt x="935" y="361"/>
                  </a:lnTo>
                  <a:lnTo>
                    <a:pt x="947" y="360"/>
                  </a:lnTo>
                  <a:lnTo>
                    <a:pt x="947" y="360"/>
                  </a:lnTo>
                  <a:lnTo>
                    <a:pt x="959" y="361"/>
                  </a:lnTo>
                  <a:lnTo>
                    <a:pt x="971" y="365"/>
                  </a:lnTo>
                  <a:lnTo>
                    <a:pt x="982" y="371"/>
                  </a:lnTo>
                  <a:lnTo>
                    <a:pt x="992" y="378"/>
                  </a:lnTo>
                  <a:lnTo>
                    <a:pt x="992" y="378"/>
                  </a:lnTo>
                  <a:lnTo>
                    <a:pt x="1001" y="388"/>
                  </a:lnTo>
                  <a:lnTo>
                    <a:pt x="1007" y="399"/>
                  </a:lnTo>
                  <a:lnTo>
                    <a:pt x="1010" y="411"/>
                  </a:lnTo>
                  <a:lnTo>
                    <a:pt x="1012" y="423"/>
                  </a:lnTo>
                  <a:lnTo>
                    <a:pt x="1012" y="423"/>
                  </a:lnTo>
                  <a:lnTo>
                    <a:pt x="1010" y="435"/>
                  </a:lnTo>
                  <a:lnTo>
                    <a:pt x="1007" y="446"/>
                  </a:lnTo>
                  <a:lnTo>
                    <a:pt x="1002" y="458"/>
                  </a:lnTo>
                  <a:lnTo>
                    <a:pt x="993" y="468"/>
                  </a:lnTo>
                  <a:lnTo>
                    <a:pt x="993" y="468"/>
                  </a:lnTo>
                  <a:lnTo>
                    <a:pt x="993" y="468"/>
                  </a:lnTo>
                  <a:lnTo>
                    <a:pt x="993" y="469"/>
                  </a:lnTo>
                  <a:lnTo>
                    <a:pt x="993" y="469"/>
                  </a:lnTo>
                  <a:lnTo>
                    <a:pt x="989" y="474"/>
                  </a:lnTo>
                  <a:lnTo>
                    <a:pt x="986" y="479"/>
                  </a:lnTo>
                  <a:lnTo>
                    <a:pt x="985" y="485"/>
                  </a:lnTo>
                  <a:lnTo>
                    <a:pt x="984" y="491"/>
                  </a:lnTo>
                  <a:lnTo>
                    <a:pt x="984" y="491"/>
                  </a:lnTo>
                  <a:lnTo>
                    <a:pt x="985" y="498"/>
                  </a:lnTo>
                  <a:lnTo>
                    <a:pt x="986" y="504"/>
                  </a:lnTo>
                  <a:lnTo>
                    <a:pt x="989" y="508"/>
                  </a:lnTo>
                  <a:lnTo>
                    <a:pt x="993" y="513"/>
                  </a:lnTo>
                  <a:lnTo>
                    <a:pt x="993" y="513"/>
                  </a:lnTo>
                  <a:lnTo>
                    <a:pt x="998" y="517"/>
                  </a:lnTo>
                  <a:lnTo>
                    <a:pt x="1003" y="521"/>
                  </a:lnTo>
                  <a:lnTo>
                    <a:pt x="1009" y="522"/>
                  </a:lnTo>
                  <a:lnTo>
                    <a:pt x="1015" y="523"/>
                  </a:lnTo>
                  <a:lnTo>
                    <a:pt x="1015" y="523"/>
                  </a:lnTo>
                  <a:lnTo>
                    <a:pt x="1021" y="522"/>
                  </a:lnTo>
                  <a:lnTo>
                    <a:pt x="1028" y="521"/>
                  </a:lnTo>
                  <a:lnTo>
                    <a:pt x="1032" y="517"/>
                  </a:lnTo>
                  <a:lnTo>
                    <a:pt x="1037" y="513"/>
                  </a:lnTo>
                  <a:lnTo>
                    <a:pt x="1037" y="513"/>
                  </a:lnTo>
                  <a:lnTo>
                    <a:pt x="1039" y="512"/>
                  </a:lnTo>
                  <a:lnTo>
                    <a:pt x="1039" y="512"/>
                  </a:lnTo>
                  <a:lnTo>
                    <a:pt x="1039" y="512"/>
                  </a:lnTo>
                  <a:lnTo>
                    <a:pt x="1047" y="502"/>
                  </a:lnTo>
                  <a:lnTo>
                    <a:pt x="1054" y="493"/>
                  </a:lnTo>
                  <a:lnTo>
                    <a:pt x="1062" y="482"/>
                  </a:lnTo>
                  <a:lnTo>
                    <a:pt x="1067" y="471"/>
                  </a:lnTo>
                  <a:lnTo>
                    <a:pt x="1070" y="458"/>
                  </a:lnTo>
                  <a:lnTo>
                    <a:pt x="1074" y="446"/>
                  </a:lnTo>
                  <a:lnTo>
                    <a:pt x="1075" y="434"/>
                  </a:lnTo>
                  <a:lnTo>
                    <a:pt x="1075" y="422"/>
                  </a:lnTo>
                  <a:lnTo>
                    <a:pt x="1075" y="422"/>
                  </a:lnTo>
                  <a:lnTo>
                    <a:pt x="1074" y="404"/>
                  </a:lnTo>
                  <a:lnTo>
                    <a:pt x="1069" y="386"/>
                  </a:lnTo>
                  <a:lnTo>
                    <a:pt x="1063" y="369"/>
                  </a:lnTo>
                  <a:lnTo>
                    <a:pt x="1053" y="354"/>
                  </a:lnTo>
                  <a:lnTo>
                    <a:pt x="1053" y="354"/>
                  </a:lnTo>
                  <a:lnTo>
                    <a:pt x="1062" y="340"/>
                  </a:lnTo>
                  <a:lnTo>
                    <a:pt x="1069" y="326"/>
                  </a:lnTo>
                  <a:lnTo>
                    <a:pt x="1075" y="311"/>
                  </a:lnTo>
                  <a:lnTo>
                    <a:pt x="1080" y="296"/>
                  </a:lnTo>
                  <a:lnTo>
                    <a:pt x="1084" y="282"/>
                  </a:lnTo>
                  <a:lnTo>
                    <a:pt x="1087" y="266"/>
                  </a:lnTo>
                  <a:lnTo>
                    <a:pt x="1088" y="250"/>
                  </a:lnTo>
                  <a:lnTo>
                    <a:pt x="1090" y="234"/>
                  </a:lnTo>
                  <a:lnTo>
                    <a:pt x="1090" y="234"/>
                  </a:lnTo>
                  <a:lnTo>
                    <a:pt x="1088" y="213"/>
                  </a:lnTo>
                  <a:lnTo>
                    <a:pt x="1085" y="193"/>
                  </a:lnTo>
                  <a:lnTo>
                    <a:pt x="1080" y="173"/>
                  </a:lnTo>
                  <a:lnTo>
                    <a:pt x="1074" y="155"/>
                  </a:lnTo>
                  <a:lnTo>
                    <a:pt x="1074" y="155"/>
                  </a:lnTo>
                  <a:lnTo>
                    <a:pt x="1092" y="156"/>
                  </a:lnTo>
                  <a:lnTo>
                    <a:pt x="1102" y="158"/>
                  </a:lnTo>
                  <a:lnTo>
                    <a:pt x="1110" y="161"/>
                  </a:lnTo>
                  <a:lnTo>
                    <a:pt x="1119" y="163"/>
                  </a:lnTo>
                  <a:lnTo>
                    <a:pt x="1127" y="168"/>
                  </a:lnTo>
                  <a:lnTo>
                    <a:pt x="1135" y="173"/>
                  </a:lnTo>
                  <a:lnTo>
                    <a:pt x="1142" y="178"/>
                  </a:lnTo>
                  <a:lnTo>
                    <a:pt x="1142" y="178"/>
                  </a:lnTo>
                  <a:lnTo>
                    <a:pt x="1151" y="185"/>
                  </a:lnTo>
                  <a:lnTo>
                    <a:pt x="1158" y="194"/>
                  </a:lnTo>
                  <a:lnTo>
                    <a:pt x="1165" y="202"/>
                  </a:lnTo>
                  <a:lnTo>
                    <a:pt x="1171" y="211"/>
                  </a:lnTo>
                  <a:lnTo>
                    <a:pt x="1171" y="211"/>
                  </a:lnTo>
                  <a:lnTo>
                    <a:pt x="1162" y="214"/>
                  </a:lnTo>
                  <a:lnTo>
                    <a:pt x="1152" y="218"/>
                  </a:lnTo>
                  <a:lnTo>
                    <a:pt x="1152" y="218"/>
                  </a:lnTo>
                  <a:lnTo>
                    <a:pt x="1136" y="227"/>
                  </a:lnTo>
                  <a:lnTo>
                    <a:pt x="1136" y="227"/>
                  </a:lnTo>
                  <a:lnTo>
                    <a:pt x="1135" y="228"/>
                  </a:lnTo>
                  <a:lnTo>
                    <a:pt x="1135" y="228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30" y="232"/>
                  </a:lnTo>
                  <a:lnTo>
                    <a:pt x="1130" y="232"/>
                  </a:lnTo>
                  <a:lnTo>
                    <a:pt x="1126" y="236"/>
                  </a:lnTo>
                  <a:lnTo>
                    <a:pt x="1124" y="241"/>
                  </a:lnTo>
                  <a:lnTo>
                    <a:pt x="1121" y="247"/>
                  </a:lnTo>
                  <a:lnTo>
                    <a:pt x="1121" y="254"/>
                  </a:lnTo>
                  <a:lnTo>
                    <a:pt x="1121" y="254"/>
                  </a:lnTo>
                  <a:lnTo>
                    <a:pt x="1121" y="260"/>
                  </a:lnTo>
                  <a:lnTo>
                    <a:pt x="1124" y="266"/>
                  </a:lnTo>
                  <a:lnTo>
                    <a:pt x="1126" y="271"/>
                  </a:lnTo>
                  <a:lnTo>
                    <a:pt x="1130" y="275"/>
                  </a:lnTo>
                  <a:lnTo>
                    <a:pt x="1130" y="275"/>
                  </a:lnTo>
                  <a:lnTo>
                    <a:pt x="1135" y="280"/>
                  </a:lnTo>
                  <a:lnTo>
                    <a:pt x="1141" y="283"/>
                  </a:lnTo>
                  <a:lnTo>
                    <a:pt x="1146" y="284"/>
                  </a:lnTo>
                  <a:lnTo>
                    <a:pt x="1152" y="285"/>
                  </a:lnTo>
                  <a:lnTo>
                    <a:pt x="1152" y="285"/>
                  </a:lnTo>
                  <a:lnTo>
                    <a:pt x="1160" y="284"/>
                  </a:lnTo>
                  <a:lnTo>
                    <a:pt x="1168" y="280"/>
                  </a:lnTo>
                  <a:lnTo>
                    <a:pt x="1169" y="282"/>
                  </a:lnTo>
                  <a:lnTo>
                    <a:pt x="1169" y="282"/>
                  </a:lnTo>
                  <a:lnTo>
                    <a:pt x="1179" y="275"/>
                  </a:lnTo>
                  <a:lnTo>
                    <a:pt x="1179" y="275"/>
                  </a:lnTo>
                  <a:lnTo>
                    <a:pt x="1188" y="272"/>
                  </a:lnTo>
                  <a:lnTo>
                    <a:pt x="1198" y="268"/>
                  </a:lnTo>
                  <a:lnTo>
                    <a:pt x="1208" y="267"/>
                  </a:lnTo>
                  <a:lnTo>
                    <a:pt x="1218" y="266"/>
                  </a:lnTo>
                  <a:lnTo>
                    <a:pt x="1227" y="266"/>
                  </a:lnTo>
                  <a:lnTo>
                    <a:pt x="1238" y="267"/>
                  </a:lnTo>
                  <a:lnTo>
                    <a:pt x="1248" y="268"/>
                  </a:lnTo>
                  <a:lnTo>
                    <a:pt x="1258" y="272"/>
                  </a:lnTo>
                  <a:lnTo>
                    <a:pt x="1258" y="272"/>
                  </a:lnTo>
                  <a:lnTo>
                    <a:pt x="1268" y="275"/>
                  </a:lnTo>
                  <a:lnTo>
                    <a:pt x="1276" y="280"/>
                  </a:lnTo>
                  <a:lnTo>
                    <a:pt x="1285" y="286"/>
                  </a:lnTo>
                  <a:lnTo>
                    <a:pt x="1292" y="293"/>
                  </a:lnTo>
                  <a:lnTo>
                    <a:pt x="1299" y="300"/>
                  </a:lnTo>
                  <a:lnTo>
                    <a:pt x="1305" y="307"/>
                  </a:lnTo>
                  <a:lnTo>
                    <a:pt x="1312" y="316"/>
                  </a:lnTo>
                  <a:lnTo>
                    <a:pt x="1316" y="324"/>
                  </a:lnTo>
                  <a:lnTo>
                    <a:pt x="1316" y="324"/>
                  </a:lnTo>
                  <a:lnTo>
                    <a:pt x="1323" y="340"/>
                  </a:lnTo>
                  <a:lnTo>
                    <a:pt x="1325" y="356"/>
                  </a:lnTo>
                  <a:lnTo>
                    <a:pt x="1325" y="356"/>
                  </a:lnTo>
                  <a:lnTo>
                    <a:pt x="1313" y="355"/>
                  </a:lnTo>
                  <a:lnTo>
                    <a:pt x="1313" y="355"/>
                  </a:lnTo>
                  <a:lnTo>
                    <a:pt x="1298" y="356"/>
                  </a:lnTo>
                  <a:lnTo>
                    <a:pt x="1285" y="357"/>
                  </a:lnTo>
                  <a:lnTo>
                    <a:pt x="1271" y="361"/>
                  </a:lnTo>
                  <a:lnTo>
                    <a:pt x="1259" y="365"/>
                  </a:lnTo>
                  <a:lnTo>
                    <a:pt x="1246" y="369"/>
                  </a:lnTo>
                  <a:lnTo>
                    <a:pt x="1235" y="376"/>
                  </a:lnTo>
                  <a:lnTo>
                    <a:pt x="1223" y="383"/>
                  </a:lnTo>
                  <a:lnTo>
                    <a:pt x="1212" y="390"/>
                  </a:lnTo>
                  <a:lnTo>
                    <a:pt x="1202" y="399"/>
                  </a:lnTo>
                  <a:lnTo>
                    <a:pt x="1193" y="408"/>
                  </a:lnTo>
                  <a:lnTo>
                    <a:pt x="1185" y="418"/>
                  </a:lnTo>
                  <a:lnTo>
                    <a:pt x="1176" y="429"/>
                  </a:lnTo>
                  <a:lnTo>
                    <a:pt x="1170" y="440"/>
                  </a:lnTo>
                  <a:lnTo>
                    <a:pt x="1164" y="452"/>
                  </a:lnTo>
                  <a:lnTo>
                    <a:pt x="1159" y="465"/>
                  </a:lnTo>
                  <a:lnTo>
                    <a:pt x="1154" y="478"/>
                  </a:lnTo>
                  <a:lnTo>
                    <a:pt x="1154" y="478"/>
                  </a:lnTo>
                  <a:lnTo>
                    <a:pt x="1145" y="483"/>
                  </a:lnTo>
                  <a:lnTo>
                    <a:pt x="1134" y="488"/>
                  </a:lnTo>
                  <a:lnTo>
                    <a:pt x="1125" y="495"/>
                  </a:lnTo>
                  <a:lnTo>
                    <a:pt x="1117" y="502"/>
                  </a:lnTo>
                  <a:lnTo>
                    <a:pt x="1117" y="502"/>
                  </a:lnTo>
                  <a:lnTo>
                    <a:pt x="1108" y="511"/>
                  </a:lnTo>
                  <a:lnTo>
                    <a:pt x="1101" y="521"/>
                  </a:lnTo>
                  <a:lnTo>
                    <a:pt x="1096" y="532"/>
                  </a:lnTo>
                  <a:lnTo>
                    <a:pt x="1091" y="543"/>
                  </a:lnTo>
                  <a:lnTo>
                    <a:pt x="1091" y="543"/>
                  </a:lnTo>
                  <a:lnTo>
                    <a:pt x="1090" y="549"/>
                  </a:lnTo>
                  <a:lnTo>
                    <a:pt x="1090" y="555"/>
                  </a:lnTo>
                  <a:lnTo>
                    <a:pt x="1091" y="561"/>
                  </a:lnTo>
                  <a:lnTo>
                    <a:pt x="1093" y="567"/>
                  </a:lnTo>
                  <a:lnTo>
                    <a:pt x="1097" y="572"/>
                  </a:lnTo>
                  <a:lnTo>
                    <a:pt x="1101" y="577"/>
                  </a:lnTo>
                  <a:lnTo>
                    <a:pt x="1106" y="580"/>
                  </a:lnTo>
                  <a:lnTo>
                    <a:pt x="1112" y="583"/>
                  </a:lnTo>
                  <a:lnTo>
                    <a:pt x="1112" y="583"/>
                  </a:lnTo>
                  <a:lnTo>
                    <a:pt x="1118" y="584"/>
                  </a:lnTo>
                  <a:lnTo>
                    <a:pt x="1124" y="584"/>
                  </a:lnTo>
                  <a:lnTo>
                    <a:pt x="1130" y="583"/>
                  </a:lnTo>
                  <a:lnTo>
                    <a:pt x="1136" y="580"/>
                  </a:lnTo>
                  <a:lnTo>
                    <a:pt x="1141" y="577"/>
                  </a:lnTo>
                  <a:lnTo>
                    <a:pt x="1145" y="573"/>
                  </a:lnTo>
                  <a:lnTo>
                    <a:pt x="1148" y="568"/>
                  </a:lnTo>
                  <a:lnTo>
                    <a:pt x="1151" y="562"/>
                  </a:lnTo>
                  <a:lnTo>
                    <a:pt x="1151" y="562"/>
                  </a:lnTo>
                  <a:lnTo>
                    <a:pt x="1154" y="554"/>
                  </a:lnTo>
                  <a:lnTo>
                    <a:pt x="1160" y="546"/>
                  </a:lnTo>
                  <a:lnTo>
                    <a:pt x="1160" y="546"/>
                  </a:lnTo>
                  <a:lnTo>
                    <a:pt x="1166" y="543"/>
                  </a:lnTo>
                  <a:lnTo>
                    <a:pt x="1173" y="539"/>
                  </a:lnTo>
                  <a:lnTo>
                    <a:pt x="1180" y="537"/>
                  </a:lnTo>
                  <a:lnTo>
                    <a:pt x="1187" y="537"/>
                  </a:lnTo>
                  <a:lnTo>
                    <a:pt x="1195" y="537"/>
                  </a:lnTo>
                  <a:lnTo>
                    <a:pt x="1202" y="539"/>
                  </a:lnTo>
                  <a:lnTo>
                    <a:pt x="1208" y="543"/>
                  </a:lnTo>
                  <a:lnTo>
                    <a:pt x="1214" y="546"/>
                  </a:lnTo>
                  <a:lnTo>
                    <a:pt x="1214" y="546"/>
                  </a:lnTo>
                  <a:lnTo>
                    <a:pt x="1220" y="554"/>
                  </a:lnTo>
                  <a:lnTo>
                    <a:pt x="1224" y="562"/>
                  </a:lnTo>
                  <a:lnTo>
                    <a:pt x="1224" y="562"/>
                  </a:lnTo>
                  <a:lnTo>
                    <a:pt x="1225" y="567"/>
                  </a:lnTo>
                  <a:lnTo>
                    <a:pt x="1229" y="571"/>
                  </a:lnTo>
                  <a:lnTo>
                    <a:pt x="1231" y="574"/>
                  </a:lnTo>
                  <a:lnTo>
                    <a:pt x="1235" y="578"/>
                  </a:lnTo>
                  <a:lnTo>
                    <a:pt x="1240" y="580"/>
                  </a:lnTo>
                  <a:lnTo>
                    <a:pt x="1243" y="583"/>
                  </a:lnTo>
                  <a:lnTo>
                    <a:pt x="1248" y="584"/>
                  </a:lnTo>
                  <a:lnTo>
                    <a:pt x="1253" y="584"/>
                  </a:lnTo>
                  <a:lnTo>
                    <a:pt x="1253" y="584"/>
                  </a:lnTo>
                  <a:lnTo>
                    <a:pt x="1258" y="584"/>
                  </a:lnTo>
                  <a:lnTo>
                    <a:pt x="1263" y="583"/>
                  </a:lnTo>
                  <a:lnTo>
                    <a:pt x="1263" y="583"/>
                  </a:lnTo>
                  <a:lnTo>
                    <a:pt x="1269" y="580"/>
                  </a:lnTo>
                  <a:lnTo>
                    <a:pt x="1274" y="577"/>
                  </a:lnTo>
                  <a:lnTo>
                    <a:pt x="1279" y="572"/>
                  </a:lnTo>
                  <a:lnTo>
                    <a:pt x="1281" y="567"/>
                  </a:lnTo>
                  <a:lnTo>
                    <a:pt x="1284" y="561"/>
                  </a:lnTo>
                  <a:lnTo>
                    <a:pt x="1285" y="555"/>
                  </a:lnTo>
                  <a:lnTo>
                    <a:pt x="1285" y="549"/>
                  </a:lnTo>
                  <a:lnTo>
                    <a:pt x="1284" y="543"/>
                  </a:lnTo>
                  <a:lnTo>
                    <a:pt x="1284" y="543"/>
                  </a:lnTo>
                  <a:lnTo>
                    <a:pt x="1279" y="532"/>
                  </a:lnTo>
                  <a:lnTo>
                    <a:pt x="1274" y="521"/>
                  </a:lnTo>
                  <a:lnTo>
                    <a:pt x="1266" y="511"/>
                  </a:lnTo>
                  <a:lnTo>
                    <a:pt x="1259" y="502"/>
                  </a:lnTo>
                  <a:lnTo>
                    <a:pt x="1259" y="502"/>
                  </a:lnTo>
                  <a:lnTo>
                    <a:pt x="1251" y="495"/>
                  </a:lnTo>
                  <a:lnTo>
                    <a:pt x="1241" y="488"/>
                  </a:lnTo>
                  <a:lnTo>
                    <a:pt x="1231" y="483"/>
                  </a:lnTo>
                  <a:lnTo>
                    <a:pt x="1221" y="479"/>
                  </a:lnTo>
                  <a:lnTo>
                    <a:pt x="1221" y="479"/>
                  </a:lnTo>
                  <a:lnTo>
                    <a:pt x="1229" y="466"/>
                  </a:lnTo>
                  <a:lnTo>
                    <a:pt x="1236" y="455"/>
                  </a:lnTo>
                  <a:lnTo>
                    <a:pt x="1246" y="444"/>
                  </a:lnTo>
                  <a:lnTo>
                    <a:pt x="1258" y="435"/>
                  </a:lnTo>
                  <a:lnTo>
                    <a:pt x="1270" y="428"/>
                  </a:lnTo>
                  <a:lnTo>
                    <a:pt x="1284" y="423"/>
                  </a:lnTo>
                  <a:lnTo>
                    <a:pt x="1298" y="419"/>
                  </a:lnTo>
                  <a:lnTo>
                    <a:pt x="1313" y="418"/>
                  </a:lnTo>
                  <a:lnTo>
                    <a:pt x="1313" y="418"/>
                  </a:lnTo>
                  <a:lnTo>
                    <a:pt x="1323" y="419"/>
                  </a:lnTo>
                  <a:lnTo>
                    <a:pt x="1332" y="421"/>
                  </a:lnTo>
                  <a:lnTo>
                    <a:pt x="1341" y="423"/>
                  </a:lnTo>
                  <a:lnTo>
                    <a:pt x="1351" y="426"/>
                  </a:lnTo>
                  <a:lnTo>
                    <a:pt x="1359" y="429"/>
                  </a:lnTo>
                  <a:lnTo>
                    <a:pt x="1366" y="434"/>
                  </a:lnTo>
                  <a:lnTo>
                    <a:pt x="1374" y="440"/>
                  </a:lnTo>
                  <a:lnTo>
                    <a:pt x="1381" y="446"/>
                  </a:lnTo>
                  <a:lnTo>
                    <a:pt x="1387" y="452"/>
                  </a:lnTo>
                  <a:lnTo>
                    <a:pt x="1393" y="460"/>
                  </a:lnTo>
                  <a:lnTo>
                    <a:pt x="1398" y="467"/>
                  </a:lnTo>
                  <a:lnTo>
                    <a:pt x="1403" y="476"/>
                  </a:lnTo>
                  <a:lnTo>
                    <a:pt x="1407" y="484"/>
                  </a:lnTo>
                  <a:lnTo>
                    <a:pt x="1409" y="493"/>
                  </a:lnTo>
                  <a:lnTo>
                    <a:pt x="1412" y="502"/>
                  </a:lnTo>
                  <a:lnTo>
                    <a:pt x="1413" y="512"/>
                  </a:lnTo>
                  <a:lnTo>
                    <a:pt x="1413" y="512"/>
                  </a:lnTo>
                  <a:lnTo>
                    <a:pt x="1408" y="511"/>
                  </a:lnTo>
                  <a:lnTo>
                    <a:pt x="1408" y="511"/>
                  </a:lnTo>
                  <a:lnTo>
                    <a:pt x="1391" y="513"/>
                  </a:lnTo>
                  <a:lnTo>
                    <a:pt x="1375" y="517"/>
                  </a:lnTo>
                  <a:lnTo>
                    <a:pt x="1359" y="523"/>
                  </a:lnTo>
                  <a:lnTo>
                    <a:pt x="1344" y="532"/>
                  </a:lnTo>
                  <a:lnTo>
                    <a:pt x="1344" y="532"/>
                  </a:lnTo>
                  <a:lnTo>
                    <a:pt x="1344" y="532"/>
                  </a:lnTo>
                  <a:lnTo>
                    <a:pt x="1341" y="535"/>
                  </a:lnTo>
                  <a:lnTo>
                    <a:pt x="1341" y="535"/>
                  </a:lnTo>
                  <a:lnTo>
                    <a:pt x="1337" y="540"/>
                  </a:lnTo>
                  <a:lnTo>
                    <a:pt x="1335" y="545"/>
                  </a:lnTo>
                  <a:lnTo>
                    <a:pt x="1332" y="551"/>
                  </a:lnTo>
                  <a:lnTo>
                    <a:pt x="1332" y="557"/>
                  </a:lnTo>
                  <a:lnTo>
                    <a:pt x="1332" y="557"/>
                  </a:lnTo>
                  <a:lnTo>
                    <a:pt x="1332" y="563"/>
                  </a:lnTo>
                  <a:lnTo>
                    <a:pt x="1335" y="569"/>
                  </a:lnTo>
                  <a:lnTo>
                    <a:pt x="1337" y="576"/>
                  </a:lnTo>
                  <a:lnTo>
                    <a:pt x="1341" y="580"/>
                  </a:lnTo>
                  <a:lnTo>
                    <a:pt x="1341" y="580"/>
                  </a:lnTo>
                  <a:lnTo>
                    <a:pt x="1346" y="584"/>
                  </a:lnTo>
                  <a:lnTo>
                    <a:pt x="1351" y="587"/>
                  </a:lnTo>
                  <a:lnTo>
                    <a:pt x="1357" y="589"/>
                  </a:lnTo>
                  <a:lnTo>
                    <a:pt x="1363" y="589"/>
                  </a:lnTo>
                  <a:lnTo>
                    <a:pt x="1363" y="589"/>
                  </a:lnTo>
                  <a:lnTo>
                    <a:pt x="1371" y="588"/>
                  </a:lnTo>
                  <a:lnTo>
                    <a:pt x="1379" y="585"/>
                  </a:lnTo>
                  <a:lnTo>
                    <a:pt x="1379" y="585"/>
                  </a:lnTo>
                  <a:lnTo>
                    <a:pt x="1379" y="585"/>
                  </a:lnTo>
                  <a:lnTo>
                    <a:pt x="1385" y="582"/>
                  </a:lnTo>
                  <a:lnTo>
                    <a:pt x="1392" y="578"/>
                  </a:lnTo>
                  <a:lnTo>
                    <a:pt x="1401" y="576"/>
                  </a:lnTo>
                  <a:lnTo>
                    <a:pt x="1408" y="574"/>
                  </a:lnTo>
                  <a:lnTo>
                    <a:pt x="1408" y="574"/>
                  </a:lnTo>
                  <a:lnTo>
                    <a:pt x="1418" y="576"/>
                  </a:lnTo>
                  <a:lnTo>
                    <a:pt x="1426" y="578"/>
                  </a:lnTo>
                  <a:lnTo>
                    <a:pt x="1433" y="583"/>
                  </a:lnTo>
                  <a:lnTo>
                    <a:pt x="1440" y="588"/>
                  </a:lnTo>
                  <a:lnTo>
                    <a:pt x="1446" y="594"/>
                  </a:lnTo>
                  <a:lnTo>
                    <a:pt x="1449" y="602"/>
                  </a:lnTo>
                  <a:lnTo>
                    <a:pt x="1452" y="611"/>
                  </a:lnTo>
                  <a:lnTo>
                    <a:pt x="1453" y="620"/>
                  </a:lnTo>
                  <a:lnTo>
                    <a:pt x="1453" y="620"/>
                  </a:lnTo>
                  <a:lnTo>
                    <a:pt x="1452" y="628"/>
                  </a:lnTo>
                  <a:lnTo>
                    <a:pt x="1449" y="637"/>
                  </a:lnTo>
                  <a:lnTo>
                    <a:pt x="1446" y="644"/>
                  </a:lnTo>
                  <a:lnTo>
                    <a:pt x="1440" y="651"/>
                  </a:lnTo>
                  <a:lnTo>
                    <a:pt x="1433" y="656"/>
                  </a:lnTo>
                  <a:lnTo>
                    <a:pt x="1426" y="661"/>
                  </a:lnTo>
                  <a:lnTo>
                    <a:pt x="1418" y="663"/>
                  </a:lnTo>
                  <a:lnTo>
                    <a:pt x="1408" y="665"/>
                  </a:lnTo>
                  <a:lnTo>
                    <a:pt x="1408" y="6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602956" y="5340350"/>
              <a:ext cx="544513" cy="47625"/>
            </a:xfrm>
            <a:custGeom>
              <a:rect b="b" l="l" r="r" t="t"/>
              <a:pathLst>
                <a:path extrusionOk="0" h="59" w="686">
                  <a:moveTo>
                    <a:pt x="686" y="30"/>
                  </a:moveTo>
                  <a:lnTo>
                    <a:pt x="686" y="30"/>
                  </a:lnTo>
                  <a:lnTo>
                    <a:pt x="685" y="35"/>
                  </a:lnTo>
                  <a:lnTo>
                    <a:pt x="684" y="41"/>
                  </a:lnTo>
                  <a:lnTo>
                    <a:pt x="681" y="46"/>
                  </a:lnTo>
                  <a:lnTo>
                    <a:pt x="676" y="51"/>
                  </a:lnTo>
                  <a:lnTo>
                    <a:pt x="673" y="55"/>
                  </a:lnTo>
                  <a:lnTo>
                    <a:pt x="668" y="57"/>
                  </a:lnTo>
                  <a:lnTo>
                    <a:pt x="662" y="59"/>
                  </a:lnTo>
                  <a:lnTo>
                    <a:pt x="656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6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62" y="0"/>
                  </a:lnTo>
                  <a:lnTo>
                    <a:pt x="668" y="2"/>
                  </a:lnTo>
                  <a:lnTo>
                    <a:pt x="673" y="5"/>
                  </a:lnTo>
                  <a:lnTo>
                    <a:pt x="676" y="8"/>
                  </a:lnTo>
                  <a:lnTo>
                    <a:pt x="681" y="13"/>
                  </a:lnTo>
                  <a:lnTo>
                    <a:pt x="684" y="18"/>
                  </a:lnTo>
                  <a:lnTo>
                    <a:pt x="685" y="24"/>
                  </a:lnTo>
                  <a:lnTo>
                    <a:pt x="686" y="30"/>
                  </a:lnTo>
                  <a:lnTo>
                    <a:pt x="68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2433638" y="4286251"/>
              <a:ext cx="161925" cy="47625"/>
            </a:xfrm>
            <a:custGeom>
              <a:rect b="b" l="l" r="r" t="t"/>
              <a:pathLst>
                <a:path extrusionOk="0" h="61" w="203">
                  <a:moveTo>
                    <a:pt x="203" y="31"/>
                  </a:moveTo>
                  <a:lnTo>
                    <a:pt x="203" y="31"/>
                  </a:lnTo>
                  <a:lnTo>
                    <a:pt x="202" y="37"/>
                  </a:lnTo>
                  <a:lnTo>
                    <a:pt x="201" y="43"/>
                  </a:lnTo>
                  <a:lnTo>
                    <a:pt x="199" y="48"/>
                  </a:lnTo>
                  <a:lnTo>
                    <a:pt x="195" y="53"/>
                  </a:lnTo>
                  <a:lnTo>
                    <a:pt x="190" y="57"/>
                  </a:lnTo>
                  <a:lnTo>
                    <a:pt x="185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9" y="59"/>
                  </a:lnTo>
                  <a:lnTo>
                    <a:pt x="13" y="57"/>
                  </a:lnTo>
                  <a:lnTo>
                    <a:pt x="10" y="53"/>
                  </a:lnTo>
                  <a:lnTo>
                    <a:pt x="6" y="48"/>
                  </a:lnTo>
                  <a:lnTo>
                    <a:pt x="2" y="43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5" y="3"/>
                  </a:lnTo>
                  <a:lnTo>
                    <a:pt x="190" y="7"/>
                  </a:lnTo>
                  <a:lnTo>
                    <a:pt x="195" y="10"/>
                  </a:lnTo>
                  <a:lnTo>
                    <a:pt x="199" y="14"/>
                  </a:lnTo>
                  <a:lnTo>
                    <a:pt x="201" y="20"/>
                  </a:lnTo>
                  <a:lnTo>
                    <a:pt x="202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4613275" y="3821113"/>
              <a:ext cx="307975" cy="47625"/>
            </a:xfrm>
            <a:custGeom>
              <a:rect b="b" l="l" r="r" t="t"/>
              <a:pathLst>
                <a:path extrusionOk="0" h="60" w="387">
                  <a:moveTo>
                    <a:pt x="387" y="29"/>
                  </a:moveTo>
                  <a:lnTo>
                    <a:pt x="387" y="29"/>
                  </a:lnTo>
                  <a:lnTo>
                    <a:pt x="386" y="35"/>
                  </a:lnTo>
                  <a:lnTo>
                    <a:pt x="385" y="42"/>
                  </a:lnTo>
                  <a:lnTo>
                    <a:pt x="381" y="46"/>
                  </a:lnTo>
                  <a:lnTo>
                    <a:pt x="378" y="51"/>
                  </a:lnTo>
                  <a:lnTo>
                    <a:pt x="374" y="55"/>
                  </a:lnTo>
                  <a:lnTo>
                    <a:pt x="369" y="57"/>
                  </a:lnTo>
                  <a:lnTo>
                    <a:pt x="363" y="59"/>
                  </a:lnTo>
                  <a:lnTo>
                    <a:pt x="35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63" y="0"/>
                  </a:lnTo>
                  <a:lnTo>
                    <a:pt x="369" y="1"/>
                  </a:lnTo>
                  <a:lnTo>
                    <a:pt x="374" y="5"/>
                  </a:lnTo>
                  <a:lnTo>
                    <a:pt x="378" y="9"/>
                  </a:lnTo>
                  <a:lnTo>
                    <a:pt x="381" y="12"/>
                  </a:lnTo>
                  <a:lnTo>
                    <a:pt x="385" y="18"/>
                  </a:lnTo>
                  <a:lnTo>
                    <a:pt x="386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16"/>
          <p:cNvSpPr/>
          <p:nvPr/>
        </p:nvSpPr>
        <p:spPr>
          <a:xfrm>
            <a:off x="0" y="4581128"/>
            <a:ext cx="9144000" cy="2300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6"/>
          <p:cNvSpPr txBox="1"/>
          <p:nvPr>
            <p:ph type="title"/>
          </p:nvPr>
        </p:nvSpPr>
        <p:spPr>
          <a:xfrm>
            <a:off x="3947170" y="3846666"/>
            <a:ext cx="483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7" name="Google Shape;327;p16"/>
          <p:cNvSpPr txBox="1"/>
          <p:nvPr>
            <p:ph idx="1" type="body"/>
          </p:nvPr>
        </p:nvSpPr>
        <p:spPr>
          <a:xfrm>
            <a:off x="3818012" y="3140883"/>
            <a:ext cx="49686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2" type="body"/>
          </p:nvPr>
        </p:nvSpPr>
        <p:spPr>
          <a:xfrm>
            <a:off x="3818012" y="1947696"/>
            <a:ext cx="309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1" i="0" sz="10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제목 슬라이드">
  <p:cSld name="3_제목 슬라이드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/>
          <p:nvPr/>
        </p:nvSpPr>
        <p:spPr>
          <a:xfrm>
            <a:off x="0" y="0"/>
            <a:ext cx="9144000" cy="10758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7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2" name="Google Shape;332;p17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333" name="Google Shape;333;p17"/>
          <p:cNvCxnSpPr/>
          <p:nvPr/>
        </p:nvCxnSpPr>
        <p:spPr>
          <a:xfrm>
            <a:off x="0" y="1075925"/>
            <a:ext cx="9144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7"/>
          <p:cNvCxnSpPr/>
          <p:nvPr/>
        </p:nvCxnSpPr>
        <p:spPr>
          <a:xfrm>
            <a:off x="8177449" y="1216637"/>
            <a:ext cx="2760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17"/>
          <p:cNvCxnSpPr/>
          <p:nvPr/>
        </p:nvCxnSpPr>
        <p:spPr>
          <a:xfrm>
            <a:off x="6892724" y="1075925"/>
            <a:ext cx="7875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17"/>
          <p:cNvCxnSpPr/>
          <p:nvPr/>
        </p:nvCxnSpPr>
        <p:spPr>
          <a:xfrm>
            <a:off x="7390008" y="979254"/>
            <a:ext cx="7875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7" name="Google Shape;337;p17"/>
          <p:cNvGrpSpPr/>
          <p:nvPr/>
        </p:nvGrpSpPr>
        <p:grpSpPr>
          <a:xfrm>
            <a:off x="8349070" y="246578"/>
            <a:ext cx="507907" cy="958660"/>
            <a:chOff x="9336373" y="294727"/>
            <a:chExt cx="558692" cy="1054515"/>
          </a:xfrm>
        </p:grpSpPr>
        <p:sp>
          <p:nvSpPr>
            <p:cNvPr id="338" name="Google Shape;338;p17"/>
            <p:cNvSpPr/>
            <p:nvPr/>
          </p:nvSpPr>
          <p:spPr>
            <a:xfrm>
              <a:off x="9428194" y="882380"/>
              <a:ext cx="376200" cy="376200"/>
            </a:xfrm>
            <a:prstGeom prst="ellipse">
              <a:avLst/>
            </a:prstGeom>
            <a:solidFill>
              <a:srgbClr val="C4D21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9" name="Google Shape;339;p17"/>
            <p:cNvGrpSpPr/>
            <p:nvPr/>
          </p:nvGrpSpPr>
          <p:grpSpPr>
            <a:xfrm flipH="1" rot="-5400000">
              <a:off x="9088461" y="542638"/>
              <a:ext cx="1054515" cy="558692"/>
              <a:chOff x="1038349" y="4530080"/>
              <a:chExt cx="1411289" cy="747714"/>
            </a:xfrm>
          </p:grpSpPr>
          <p:sp>
            <p:nvSpPr>
              <p:cNvPr id="340" name="Google Shape;340;p17"/>
              <p:cNvSpPr/>
              <p:nvPr/>
            </p:nvSpPr>
            <p:spPr>
              <a:xfrm>
                <a:off x="1605087" y="4865043"/>
                <a:ext cx="123900" cy="77700"/>
              </a:xfrm>
              <a:prstGeom prst="rect">
                <a:avLst/>
              </a:prstGeom>
              <a:solidFill>
                <a:srgbClr val="01010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1728912" y="4557068"/>
                <a:ext cx="695325" cy="695325"/>
              </a:xfrm>
              <a:custGeom>
                <a:rect b="b" l="l" r="r" t="t"/>
                <a:pathLst>
                  <a:path extrusionOk="0" h="876" w="876">
                    <a:moveTo>
                      <a:pt x="438" y="876"/>
                    </a:moveTo>
                    <a:lnTo>
                      <a:pt x="438" y="876"/>
                    </a:lnTo>
                    <a:lnTo>
                      <a:pt x="462" y="876"/>
                    </a:lnTo>
                    <a:lnTo>
                      <a:pt x="484" y="874"/>
                    </a:lnTo>
                    <a:lnTo>
                      <a:pt x="506" y="872"/>
                    </a:lnTo>
                    <a:lnTo>
                      <a:pt x="526" y="867"/>
                    </a:lnTo>
                    <a:lnTo>
                      <a:pt x="548" y="862"/>
                    </a:lnTo>
                    <a:lnTo>
                      <a:pt x="569" y="857"/>
                    </a:lnTo>
                    <a:lnTo>
                      <a:pt x="589" y="850"/>
                    </a:lnTo>
                    <a:lnTo>
                      <a:pt x="609" y="842"/>
                    </a:lnTo>
                    <a:lnTo>
                      <a:pt x="628" y="833"/>
                    </a:lnTo>
                    <a:lnTo>
                      <a:pt x="647" y="823"/>
                    </a:lnTo>
                    <a:lnTo>
                      <a:pt x="665" y="813"/>
                    </a:lnTo>
                    <a:lnTo>
                      <a:pt x="684" y="802"/>
                    </a:lnTo>
                    <a:lnTo>
                      <a:pt x="700" y="789"/>
                    </a:lnTo>
                    <a:lnTo>
                      <a:pt x="718" y="777"/>
                    </a:lnTo>
                    <a:lnTo>
                      <a:pt x="733" y="763"/>
                    </a:lnTo>
                    <a:lnTo>
                      <a:pt x="749" y="748"/>
                    </a:lnTo>
                    <a:lnTo>
                      <a:pt x="763" y="733"/>
                    </a:lnTo>
                    <a:lnTo>
                      <a:pt x="777" y="716"/>
                    </a:lnTo>
                    <a:lnTo>
                      <a:pt x="789" y="700"/>
                    </a:lnTo>
                    <a:lnTo>
                      <a:pt x="802" y="683"/>
                    </a:lnTo>
                    <a:lnTo>
                      <a:pt x="814" y="665"/>
                    </a:lnTo>
                    <a:lnTo>
                      <a:pt x="824" y="647"/>
                    </a:lnTo>
                    <a:lnTo>
                      <a:pt x="833" y="628"/>
                    </a:lnTo>
                    <a:lnTo>
                      <a:pt x="843" y="609"/>
                    </a:lnTo>
                    <a:lnTo>
                      <a:pt x="850" y="589"/>
                    </a:lnTo>
                    <a:lnTo>
                      <a:pt x="857" y="568"/>
                    </a:lnTo>
                    <a:lnTo>
                      <a:pt x="862" y="547"/>
                    </a:lnTo>
                    <a:lnTo>
                      <a:pt x="868" y="526"/>
                    </a:lnTo>
                    <a:lnTo>
                      <a:pt x="872" y="506"/>
                    </a:lnTo>
                    <a:lnTo>
                      <a:pt x="874" y="484"/>
                    </a:lnTo>
                    <a:lnTo>
                      <a:pt x="876" y="460"/>
                    </a:lnTo>
                    <a:lnTo>
                      <a:pt x="876" y="438"/>
                    </a:lnTo>
                    <a:lnTo>
                      <a:pt x="876" y="438"/>
                    </a:lnTo>
                    <a:lnTo>
                      <a:pt x="876" y="415"/>
                    </a:lnTo>
                    <a:lnTo>
                      <a:pt x="874" y="393"/>
                    </a:lnTo>
                    <a:lnTo>
                      <a:pt x="872" y="371"/>
                    </a:lnTo>
                    <a:lnTo>
                      <a:pt x="868" y="350"/>
                    </a:lnTo>
                    <a:lnTo>
                      <a:pt x="862" y="328"/>
                    </a:lnTo>
                    <a:lnTo>
                      <a:pt x="857" y="307"/>
                    </a:lnTo>
                    <a:lnTo>
                      <a:pt x="850" y="288"/>
                    </a:lnTo>
                    <a:lnTo>
                      <a:pt x="843" y="268"/>
                    </a:lnTo>
                    <a:lnTo>
                      <a:pt x="833" y="248"/>
                    </a:lnTo>
                    <a:lnTo>
                      <a:pt x="824" y="230"/>
                    </a:lnTo>
                    <a:lnTo>
                      <a:pt x="814" y="211"/>
                    </a:lnTo>
                    <a:lnTo>
                      <a:pt x="802" y="194"/>
                    </a:lnTo>
                    <a:lnTo>
                      <a:pt x="789" y="176"/>
                    </a:lnTo>
                    <a:lnTo>
                      <a:pt x="777" y="159"/>
                    </a:lnTo>
                    <a:lnTo>
                      <a:pt x="763" y="144"/>
                    </a:lnTo>
                    <a:lnTo>
                      <a:pt x="749" y="129"/>
                    </a:lnTo>
                    <a:lnTo>
                      <a:pt x="733" y="114"/>
                    </a:lnTo>
                    <a:lnTo>
                      <a:pt x="718" y="100"/>
                    </a:lnTo>
                    <a:lnTo>
                      <a:pt x="700" y="87"/>
                    </a:lnTo>
                    <a:lnTo>
                      <a:pt x="684" y="75"/>
                    </a:lnTo>
                    <a:lnTo>
                      <a:pt x="665" y="64"/>
                    </a:lnTo>
                    <a:lnTo>
                      <a:pt x="647" y="53"/>
                    </a:lnTo>
                    <a:lnTo>
                      <a:pt x="628" y="43"/>
                    </a:lnTo>
                    <a:lnTo>
                      <a:pt x="609" y="35"/>
                    </a:lnTo>
                    <a:lnTo>
                      <a:pt x="589" y="27"/>
                    </a:lnTo>
                    <a:lnTo>
                      <a:pt x="569" y="20"/>
                    </a:lnTo>
                    <a:lnTo>
                      <a:pt x="548" y="14"/>
                    </a:lnTo>
                    <a:lnTo>
                      <a:pt x="526" y="10"/>
                    </a:lnTo>
                    <a:lnTo>
                      <a:pt x="506" y="5"/>
                    </a:lnTo>
                    <a:lnTo>
                      <a:pt x="484" y="3"/>
                    </a:lnTo>
                    <a:lnTo>
                      <a:pt x="462" y="0"/>
                    </a:lnTo>
                    <a:lnTo>
                      <a:pt x="438" y="0"/>
                    </a:lnTo>
                    <a:lnTo>
                      <a:pt x="438" y="0"/>
                    </a:lnTo>
                    <a:lnTo>
                      <a:pt x="416" y="0"/>
                    </a:lnTo>
                    <a:lnTo>
                      <a:pt x="393" y="3"/>
                    </a:lnTo>
                    <a:lnTo>
                      <a:pt x="372" y="5"/>
                    </a:lnTo>
                    <a:lnTo>
                      <a:pt x="350" y="10"/>
                    </a:lnTo>
                    <a:lnTo>
                      <a:pt x="329" y="14"/>
                    </a:lnTo>
                    <a:lnTo>
                      <a:pt x="309" y="20"/>
                    </a:lnTo>
                    <a:lnTo>
                      <a:pt x="288" y="27"/>
                    </a:lnTo>
                    <a:lnTo>
                      <a:pt x="268" y="35"/>
                    </a:lnTo>
                    <a:lnTo>
                      <a:pt x="248" y="43"/>
                    </a:lnTo>
                    <a:lnTo>
                      <a:pt x="230" y="53"/>
                    </a:lnTo>
                    <a:lnTo>
                      <a:pt x="211" y="64"/>
                    </a:lnTo>
                    <a:lnTo>
                      <a:pt x="194" y="75"/>
                    </a:lnTo>
                    <a:lnTo>
                      <a:pt x="177" y="87"/>
                    </a:lnTo>
                    <a:lnTo>
                      <a:pt x="160" y="100"/>
                    </a:lnTo>
                    <a:lnTo>
                      <a:pt x="144" y="114"/>
                    </a:lnTo>
                    <a:lnTo>
                      <a:pt x="129" y="129"/>
                    </a:lnTo>
                    <a:lnTo>
                      <a:pt x="114" y="144"/>
                    </a:lnTo>
                    <a:lnTo>
                      <a:pt x="100" y="159"/>
                    </a:lnTo>
                    <a:lnTo>
                      <a:pt x="87" y="176"/>
                    </a:lnTo>
                    <a:lnTo>
                      <a:pt x="76" y="194"/>
                    </a:lnTo>
                    <a:lnTo>
                      <a:pt x="64" y="211"/>
                    </a:lnTo>
                    <a:lnTo>
                      <a:pt x="54" y="230"/>
                    </a:lnTo>
                    <a:lnTo>
                      <a:pt x="43" y="248"/>
                    </a:lnTo>
                    <a:lnTo>
                      <a:pt x="35" y="268"/>
                    </a:lnTo>
                    <a:lnTo>
                      <a:pt x="27" y="288"/>
                    </a:lnTo>
                    <a:lnTo>
                      <a:pt x="20" y="307"/>
                    </a:lnTo>
                    <a:lnTo>
                      <a:pt x="14" y="328"/>
                    </a:lnTo>
                    <a:lnTo>
                      <a:pt x="10" y="350"/>
                    </a:lnTo>
                    <a:lnTo>
                      <a:pt x="5" y="371"/>
                    </a:lnTo>
                    <a:lnTo>
                      <a:pt x="3" y="393"/>
                    </a:lnTo>
                    <a:lnTo>
                      <a:pt x="2" y="415"/>
                    </a:lnTo>
                    <a:lnTo>
                      <a:pt x="0" y="438"/>
                    </a:lnTo>
                    <a:lnTo>
                      <a:pt x="0" y="438"/>
                    </a:lnTo>
                    <a:lnTo>
                      <a:pt x="2" y="460"/>
                    </a:lnTo>
                    <a:lnTo>
                      <a:pt x="3" y="484"/>
                    </a:lnTo>
                    <a:lnTo>
                      <a:pt x="5" y="506"/>
                    </a:lnTo>
                    <a:lnTo>
                      <a:pt x="10" y="526"/>
                    </a:lnTo>
                    <a:lnTo>
                      <a:pt x="14" y="547"/>
                    </a:lnTo>
                    <a:lnTo>
                      <a:pt x="20" y="568"/>
                    </a:lnTo>
                    <a:lnTo>
                      <a:pt x="27" y="589"/>
                    </a:lnTo>
                    <a:lnTo>
                      <a:pt x="35" y="609"/>
                    </a:lnTo>
                    <a:lnTo>
                      <a:pt x="43" y="628"/>
                    </a:lnTo>
                    <a:lnTo>
                      <a:pt x="54" y="647"/>
                    </a:lnTo>
                    <a:lnTo>
                      <a:pt x="64" y="665"/>
                    </a:lnTo>
                    <a:lnTo>
                      <a:pt x="76" y="683"/>
                    </a:lnTo>
                    <a:lnTo>
                      <a:pt x="87" y="700"/>
                    </a:lnTo>
                    <a:lnTo>
                      <a:pt x="100" y="716"/>
                    </a:lnTo>
                    <a:lnTo>
                      <a:pt x="114" y="733"/>
                    </a:lnTo>
                    <a:lnTo>
                      <a:pt x="129" y="748"/>
                    </a:lnTo>
                    <a:lnTo>
                      <a:pt x="144" y="763"/>
                    </a:lnTo>
                    <a:lnTo>
                      <a:pt x="160" y="777"/>
                    </a:lnTo>
                    <a:lnTo>
                      <a:pt x="177" y="789"/>
                    </a:lnTo>
                    <a:lnTo>
                      <a:pt x="194" y="802"/>
                    </a:lnTo>
                    <a:lnTo>
                      <a:pt x="211" y="813"/>
                    </a:lnTo>
                    <a:lnTo>
                      <a:pt x="230" y="823"/>
                    </a:lnTo>
                    <a:lnTo>
                      <a:pt x="248" y="833"/>
                    </a:lnTo>
                    <a:lnTo>
                      <a:pt x="268" y="842"/>
                    </a:lnTo>
                    <a:lnTo>
                      <a:pt x="288" y="850"/>
                    </a:lnTo>
                    <a:lnTo>
                      <a:pt x="309" y="857"/>
                    </a:lnTo>
                    <a:lnTo>
                      <a:pt x="329" y="862"/>
                    </a:lnTo>
                    <a:lnTo>
                      <a:pt x="350" y="867"/>
                    </a:lnTo>
                    <a:lnTo>
                      <a:pt x="372" y="872"/>
                    </a:lnTo>
                    <a:lnTo>
                      <a:pt x="393" y="874"/>
                    </a:lnTo>
                    <a:lnTo>
                      <a:pt x="416" y="876"/>
                    </a:lnTo>
                    <a:lnTo>
                      <a:pt x="438" y="876"/>
                    </a:lnTo>
                    <a:lnTo>
                      <a:pt x="438" y="876"/>
                    </a:lnTo>
                    <a:close/>
                    <a:moveTo>
                      <a:pt x="438" y="182"/>
                    </a:moveTo>
                    <a:lnTo>
                      <a:pt x="438" y="182"/>
                    </a:lnTo>
                    <a:lnTo>
                      <a:pt x="465" y="183"/>
                    </a:lnTo>
                    <a:lnTo>
                      <a:pt x="490" y="188"/>
                    </a:lnTo>
                    <a:lnTo>
                      <a:pt x="515" y="194"/>
                    </a:lnTo>
                    <a:lnTo>
                      <a:pt x="538" y="203"/>
                    </a:lnTo>
                    <a:lnTo>
                      <a:pt x="560" y="214"/>
                    </a:lnTo>
                    <a:lnTo>
                      <a:pt x="582" y="226"/>
                    </a:lnTo>
                    <a:lnTo>
                      <a:pt x="602" y="241"/>
                    </a:lnTo>
                    <a:lnTo>
                      <a:pt x="619" y="258"/>
                    </a:lnTo>
                    <a:lnTo>
                      <a:pt x="635" y="276"/>
                    </a:lnTo>
                    <a:lnTo>
                      <a:pt x="650" y="296"/>
                    </a:lnTo>
                    <a:lnTo>
                      <a:pt x="663" y="317"/>
                    </a:lnTo>
                    <a:lnTo>
                      <a:pt x="675" y="339"/>
                    </a:lnTo>
                    <a:lnTo>
                      <a:pt x="683" y="362"/>
                    </a:lnTo>
                    <a:lnTo>
                      <a:pt x="689" y="386"/>
                    </a:lnTo>
                    <a:lnTo>
                      <a:pt x="693" y="412"/>
                    </a:lnTo>
                    <a:lnTo>
                      <a:pt x="694" y="438"/>
                    </a:lnTo>
                    <a:lnTo>
                      <a:pt x="694" y="438"/>
                    </a:lnTo>
                    <a:lnTo>
                      <a:pt x="693" y="464"/>
                    </a:lnTo>
                    <a:lnTo>
                      <a:pt x="689" y="489"/>
                    </a:lnTo>
                    <a:lnTo>
                      <a:pt x="683" y="515"/>
                    </a:lnTo>
                    <a:lnTo>
                      <a:pt x="675" y="538"/>
                    </a:lnTo>
                    <a:lnTo>
                      <a:pt x="663" y="560"/>
                    </a:lnTo>
                    <a:lnTo>
                      <a:pt x="650" y="581"/>
                    </a:lnTo>
                    <a:lnTo>
                      <a:pt x="635" y="601"/>
                    </a:lnTo>
                    <a:lnTo>
                      <a:pt x="619" y="619"/>
                    </a:lnTo>
                    <a:lnTo>
                      <a:pt x="602" y="635"/>
                    </a:lnTo>
                    <a:lnTo>
                      <a:pt x="582" y="650"/>
                    </a:lnTo>
                    <a:lnTo>
                      <a:pt x="560" y="663"/>
                    </a:lnTo>
                    <a:lnTo>
                      <a:pt x="538" y="674"/>
                    </a:lnTo>
                    <a:lnTo>
                      <a:pt x="515" y="683"/>
                    </a:lnTo>
                    <a:lnTo>
                      <a:pt x="490" y="689"/>
                    </a:lnTo>
                    <a:lnTo>
                      <a:pt x="465" y="692"/>
                    </a:lnTo>
                    <a:lnTo>
                      <a:pt x="438" y="694"/>
                    </a:lnTo>
                    <a:lnTo>
                      <a:pt x="438" y="694"/>
                    </a:lnTo>
                    <a:lnTo>
                      <a:pt x="413" y="692"/>
                    </a:lnTo>
                    <a:lnTo>
                      <a:pt x="387" y="689"/>
                    </a:lnTo>
                    <a:lnTo>
                      <a:pt x="363" y="683"/>
                    </a:lnTo>
                    <a:lnTo>
                      <a:pt x="339" y="674"/>
                    </a:lnTo>
                    <a:lnTo>
                      <a:pt x="317" y="663"/>
                    </a:lnTo>
                    <a:lnTo>
                      <a:pt x="296" y="650"/>
                    </a:lnTo>
                    <a:lnTo>
                      <a:pt x="276" y="635"/>
                    </a:lnTo>
                    <a:lnTo>
                      <a:pt x="258" y="619"/>
                    </a:lnTo>
                    <a:lnTo>
                      <a:pt x="241" y="601"/>
                    </a:lnTo>
                    <a:lnTo>
                      <a:pt x="226" y="581"/>
                    </a:lnTo>
                    <a:lnTo>
                      <a:pt x="214" y="560"/>
                    </a:lnTo>
                    <a:lnTo>
                      <a:pt x="203" y="538"/>
                    </a:lnTo>
                    <a:lnTo>
                      <a:pt x="194" y="515"/>
                    </a:lnTo>
                    <a:lnTo>
                      <a:pt x="188" y="489"/>
                    </a:lnTo>
                    <a:lnTo>
                      <a:pt x="185" y="464"/>
                    </a:lnTo>
                    <a:lnTo>
                      <a:pt x="182" y="438"/>
                    </a:lnTo>
                    <a:lnTo>
                      <a:pt x="182" y="438"/>
                    </a:lnTo>
                    <a:lnTo>
                      <a:pt x="185" y="412"/>
                    </a:lnTo>
                    <a:lnTo>
                      <a:pt x="188" y="386"/>
                    </a:lnTo>
                    <a:lnTo>
                      <a:pt x="194" y="362"/>
                    </a:lnTo>
                    <a:lnTo>
                      <a:pt x="203" y="339"/>
                    </a:lnTo>
                    <a:lnTo>
                      <a:pt x="214" y="317"/>
                    </a:lnTo>
                    <a:lnTo>
                      <a:pt x="226" y="296"/>
                    </a:lnTo>
                    <a:lnTo>
                      <a:pt x="241" y="276"/>
                    </a:lnTo>
                    <a:lnTo>
                      <a:pt x="258" y="258"/>
                    </a:lnTo>
                    <a:lnTo>
                      <a:pt x="276" y="241"/>
                    </a:lnTo>
                    <a:lnTo>
                      <a:pt x="296" y="226"/>
                    </a:lnTo>
                    <a:lnTo>
                      <a:pt x="317" y="214"/>
                    </a:lnTo>
                    <a:lnTo>
                      <a:pt x="339" y="203"/>
                    </a:lnTo>
                    <a:lnTo>
                      <a:pt x="363" y="194"/>
                    </a:lnTo>
                    <a:lnTo>
                      <a:pt x="387" y="188"/>
                    </a:lnTo>
                    <a:lnTo>
                      <a:pt x="413" y="183"/>
                    </a:lnTo>
                    <a:lnTo>
                      <a:pt x="438" y="182"/>
                    </a:lnTo>
                    <a:lnTo>
                      <a:pt x="438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1703512" y="4530080"/>
                <a:ext cx="746126" cy="747714"/>
              </a:xfrm>
              <a:custGeom>
                <a:rect b="b" l="l" r="r" t="t"/>
                <a:pathLst>
                  <a:path extrusionOk="0" h="941" w="941">
                    <a:moveTo>
                      <a:pt x="470" y="941"/>
                    </a:moveTo>
                    <a:lnTo>
                      <a:pt x="470" y="941"/>
                    </a:lnTo>
                    <a:lnTo>
                      <a:pt x="446" y="940"/>
                    </a:lnTo>
                    <a:lnTo>
                      <a:pt x="423" y="938"/>
                    </a:lnTo>
                    <a:lnTo>
                      <a:pt x="399" y="935"/>
                    </a:lnTo>
                    <a:lnTo>
                      <a:pt x="375" y="931"/>
                    </a:lnTo>
                    <a:lnTo>
                      <a:pt x="353" y="926"/>
                    </a:lnTo>
                    <a:lnTo>
                      <a:pt x="331" y="920"/>
                    </a:lnTo>
                    <a:lnTo>
                      <a:pt x="309" y="912"/>
                    </a:lnTo>
                    <a:lnTo>
                      <a:pt x="287" y="904"/>
                    </a:lnTo>
                    <a:lnTo>
                      <a:pt x="266" y="894"/>
                    </a:lnTo>
                    <a:lnTo>
                      <a:pt x="247" y="884"/>
                    </a:lnTo>
                    <a:lnTo>
                      <a:pt x="227" y="872"/>
                    </a:lnTo>
                    <a:lnTo>
                      <a:pt x="207" y="860"/>
                    </a:lnTo>
                    <a:lnTo>
                      <a:pt x="189" y="847"/>
                    </a:lnTo>
                    <a:lnTo>
                      <a:pt x="171" y="833"/>
                    </a:lnTo>
                    <a:lnTo>
                      <a:pt x="154" y="818"/>
                    </a:lnTo>
                    <a:lnTo>
                      <a:pt x="138" y="803"/>
                    </a:lnTo>
                    <a:lnTo>
                      <a:pt x="123" y="787"/>
                    </a:lnTo>
                    <a:lnTo>
                      <a:pt x="108" y="769"/>
                    </a:lnTo>
                    <a:lnTo>
                      <a:pt x="94" y="752"/>
                    </a:lnTo>
                    <a:lnTo>
                      <a:pt x="81" y="733"/>
                    </a:lnTo>
                    <a:lnTo>
                      <a:pt x="68" y="714"/>
                    </a:lnTo>
                    <a:lnTo>
                      <a:pt x="57" y="694"/>
                    </a:lnTo>
                    <a:lnTo>
                      <a:pt x="46" y="674"/>
                    </a:lnTo>
                    <a:lnTo>
                      <a:pt x="37" y="653"/>
                    </a:lnTo>
                    <a:lnTo>
                      <a:pt x="29" y="631"/>
                    </a:lnTo>
                    <a:lnTo>
                      <a:pt x="21" y="611"/>
                    </a:lnTo>
                    <a:lnTo>
                      <a:pt x="15" y="587"/>
                    </a:lnTo>
                    <a:lnTo>
                      <a:pt x="9" y="565"/>
                    </a:lnTo>
                    <a:lnTo>
                      <a:pt x="6" y="542"/>
                    </a:lnTo>
                    <a:lnTo>
                      <a:pt x="2" y="518"/>
                    </a:lnTo>
                    <a:lnTo>
                      <a:pt x="1" y="495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46"/>
                    </a:lnTo>
                    <a:lnTo>
                      <a:pt x="2" y="422"/>
                    </a:lnTo>
                    <a:lnTo>
                      <a:pt x="6" y="399"/>
                    </a:lnTo>
                    <a:lnTo>
                      <a:pt x="9" y="375"/>
                    </a:lnTo>
                    <a:lnTo>
                      <a:pt x="15" y="353"/>
                    </a:lnTo>
                    <a:lnTo>
                      <a:pt x="21" y="330"/>
                    </a:lnTo>
                    <a:lnTo>
                      <a:pt x="29" y="308"/>
                    </a:lnTo>
                    <a:lnTo>
                      <a:pt x="37" y="287"/>
                    </a:lnTo>
                    <a:lnTo>
                      <a:pt x="46" y="266"/>
                    </a:lnTo>
                    <a:lnTo>
                      <a:pt x="57" y="247"/>
                    </a:lnTo>
                    <a:lnTo>
                      <a:pt x="68" y="227"/>
                    </a:lnTo>
                    <a:lnTo>
                      <a:pt x="81" y="207"/>
                    </a:lnTo>
                    <a:lnTo>
                      <a:pt x="94" y="189"/>
                    </a:lnTo>
                    <a:lnTo>
                      <a:pt x="108" y="171"/>
                    </a:lnTo>
                    <a:lnTo>
                      <a:pt x="123" y="154"/>
                    </a:lnTo>
                    <a:lnTo>
                      <a:pt x="138" y="138"/>
                    </a:lnTo>
                    <a:lnTo>
                      <a:pt x="154" y="123"/>
                    </a:lnTo>
                    <a:lnTo>
                      <a:pt x="171" y="108"/>
                    </a:lnTo>
                    <a:lnTo>
                      <a:pt x="189" y="94"/>
                    </a:lnTo>
                    <a:lnTo>
                      <a:pt x="207" y="80"/>
                    </a:lnTo>
                    <a:lnTo>
                      <a:pt x="227" y="68"/>
                    </a:lnTo>
                    <a:lnTo>
                      <a:pt x="247" y="57"/>
                    </a:lnTo>
                    <a:lnTo>
                      <a:pt x="266" y="46"/>
                    </a:lnTo>
                    <a:lnTo>
                      <a:pt x="287" y="37"/>
                    </a:lnTo>
                    <a:lnTo>
                      <a:pt x="309" y="29"/>
                    </a:lnTo>
                    <a:lnTo>
                      <a:pt x="331" y="21"/>
                    </a:lnTo>
                    <a:lnTo>
                      <a:pt x="353" y="15"/>
                    </a:lnTo>
                    <a:lnTo>
                      <a:pt x="375" y="9"/>
                    </a:lnTo>
                    <a:lnTo>
                      <a:pt x="399" y="6"/>
                    </a:lnTo>
                    <a:lnTo>
                      <a:pt x="423" y="2"/>
                    </a:lnTo>
                    <a:lnTo>
                      <a:pt x="446" y="0"/>
                    </a:lnTo>
                    <a:lnTo>
                      <a:pt x="470" y="0"/>
                    </a:lnTo>
                    <a:lnTo>
                      <a:pt x="470" y="0"/>
                    </a:lnTo>
                    <a:lnTo>
                      <a:pt x="495" y="0"/>
                    </a:lnTo>
                    <a:lnTo>
                      <a:pt x="519" y="2"/>
                    </a:lnTo>
                    <a:lnTo>
                      <a:pt x="542" y="6"/>
                    </a:lnTo>
                    <a:lnTo>
                      <a:pt x="565" y="9"/>
                    </a:lnTo>
                    <a:lnTo>
                      <a:pt x="587" y="15"/>
                    </a:lnTo>
                    <a:lnTo>
                      <a:pt x="610" y="21"/>
                    </a:lnTo>
                    <a:lnTo>
                      <a:pt x="633" y="29"/>
                    </a:lnTo>
                    <a:lnTo>
                      <a:pt x="653" y="37"/>
                    </a:lnTo>
                    <a:lnTo>
                      <a:pt x="674" y="46"/>
                    </a:lnTo>
                    <a:lnTo>
                      <a:pt x="694" y="57"/>
                    </a:lnTo>
                    <a:lnTo>
                      <a:pt x="714" y="68"/>
                    </a:lnTo>
                    <a:lnTo>
                      <a:pt x="733" y="80"/>
                    </a:lnTo>
                    <a:lnTo>
                      <a:pt x="752" y="94"/>
                    </a:lnTo>
                    <a:lnTo>
                      <a:pt x="769" y="108"/>
                    </a:lnTo>
                    <a:lnTo>
                      <a:pt x="787" y="123"/>
                    </a:lnTo>
                    <a:lnTo>
                      <a:pt x="803" y="138"/>
                    </a:lnTo>
                    <a:lnTo>
                      <a:pt x="819" y="154"/>
                    </a:lnTo>
                    <a:lnTo>
                      <a:pt x="833" y="171"/>
                    </a:lnTo>
                    <a:lnTo>
                      <a:pt x="847" y="189"/>
                    </a:lnTo>
                    <a:lnTo>
                      <a:pt x="861" y="207"/>
                    </a:lnTo>
                    <a:lnTo>
                      <a:pt x="872" y="227"/>
                    </a:lnTo>
                    <a:lnTo>
                      <a:pt x="884" y="247"/>
                    </a:lnTo>
                    <a:lnTo>
                      <a:pt x="894" y="266"/>
                    </a:lnTo>
                    <a:lnTo>
                      <a:pt x="904" y="287"/>
                    </a:lnTo>
                    <a:lnTo>
                      <a:pt x="912" y="308"/>
                    </a:lnTo>
                    <a:lnTo>
                      <a:pt x="920" y="330"/>
                    </a:lnTo>
                    <a:lnTo>
                      <a:pt x="926" y="353"/>
                    </a:lnTo>
                    <a:lnTo>
                      <a:pt x="931" y="375"/>
                    </a:lnTo>
                    <a:lnTo>
                      <a:pt x="935" y="399"/>
                    </a:lnTo>
                    <a:lnTo>
                      <a:pt x="938" y="422"/>
                    </a:lnTo>
                    <a:lnTo>
                      <a:pt x="941" y="446"/>
                    </a:lnTo>
                    <a:lnTo>
                      <a:pt x="941" y="470"/>
                    </a:lnTo>
                    <a:lnTo>
                      <a:pt x="941" y="470"/>
                    </a:lnTo>
                    <a:lnTo>
                      <a:pt x="941" y="495"/>
                    </a:lnTo>
                    <a:lnTo>
                      <a:pt x="938" y="518"/>
                    </a:lnTo>
                    <a:lnTo>
                      <a:pt x="935" y="542"/>
                    </a:lnTo>
                    <a:lnTo>
                      <a:pt x="931" y="565"/>
                    </a:lnTo>
                    <a:lnTo>
                      <a:pt x="926" y="587"/>
                    </a:lnTo>
                    <a:lnTo>
                      <a:pt x="920" y="611"/>
                    </a:lnTo>
                    <a:lnTo>
                      <a:pt x="912" y="631"/>
                    </a:lnTo>
                    <a:lnTo>
                      <a:pt x="904" y="653"/>
                    </a:lnTo>
                    <a:lnTo>
                      <a:pt x="894" y="674"/>
                    </a:lnTo>
                    <a:lnTo>
                      <a:pt x="884" y="694"/>
                    </a:lnTo>
                    <a:lnTo>
                      <a:pt x="872" y="714"/>
                    </a:lnTo>
                    <a:lnTo>
                      <a:pt x="861" y="733"/>
                    </a:lnTo>
                    <a:lnTo>
                      <a:pt x="847" y="752"/>
                    </a:lnTo>
                    <a:lnTo>
                      <a:pt x="833" y="769"/>
                    </a:lnTo>
                    <a:lnTo>
                      <a:pt x="819" y="787"/>
                    </a:lnTo>
                    <a:lnTo>
                      <a:pt x="803" y="803"/>
                    </a:lnTo>
                    <a:lnTo>
                      <a:pt x="787" y="818"/>
                    </a:lnTo>
                    <a:lnTo>
                      <a:pt x="769" y="833"/>
                    </a:lnTo>
                    <a:lnTo>
                      <a:pt x="752" y="847"/>
                    </a:lnTo>
                    <a:lnTo>
                      <a:pt x="733" y="860"/>
                    </a:lnTo>
                    <a:lnTo>
                      <a:pt x="714" y="872"/>
                    </a:lnTo>
                    <a:lnTo>
                      <a:pt x="694" y="884"/>
                    </a:lnTo>
                    <a:lnTo>
                      <a:pt x="674" y="894"/>
                    </a:lnTo>
                    <a:lnTo>
                      <a:pt x="653" y="904"/>
                    </a:lnTo>
                    <a:lnTo>
                      <a:pt x="633" y="912"/>
                    </a:lnTo>
                    <a:lnTo>
                      <a:pt x="610" y="920"/>
                    </a:lnTo>
                    <a:lnTo>
                      <a:pt x="587" y="926"/>
                    </a:lnTo>
                    <a:lnTo>
                      <a:pt x="565" y="931"/>
                    </a:lnTo>
                    <a:lnTo>
                      <a:pt x="542" y="935"/>
                    </a:lnTo>
                    <a:lnTo>
                      <a:pt x="519" y="938"/>
                    </a:lnTo>
                    <a:lnTo>
                      <a:pt x="495" y="940"/>
                    </a:lnTo>
                    <a:lnTo>
                      <a:pt x="470" y="941"/>
                    </a:lnTo>
                    <a:lnTo>
                      <a:pt x="470" y="941"/>
                    </a:lnTo>
                    <a:close/>
                    <a:moveTo>
                      <a:pt x="470" y="65"/>
                    </a:moveTo>
                    <a:lnTo>
                      <a:pt x="470" y="65"/>
                    </a:lnTo>
                    <a:lnTo>
                      <a:pt x="449" y="65"/>
                    </a:lnTo>
                    <a:lnTo>
                      <a:pt x="429" y="66"/>
                    </a:lnTo>
                    <a:lnTo>
                      <a:pt x="409" y="69"/>
                    </a:lnTo>
                    <a:lnTo>
                      <a:pt x="389" y="73"/>
                    </a:lnTo>
                    <a:lnTo>
                      <a:pt x="370" y="78"/>
                    </a:lnTo>
                    <a:lnTo>
                      <a:pt x="350" y="82"/>
                    </a:lnTo>
                    <a:lnTo>
                      <a:pt x="331" y="89"/>
                    </a:lnTo>
                    <a:lnTo>
                      <a:pt x="313" y="96"/>
                    </a:lnTo>
                    <a:lnTo>
                      <a:pt x="294" y="104"/>
                    </a:lnTo>
                    <a:lnTo>
                      <a:pt x="277" y="113"/>
                    </a:lnTo>
                    <a:lnTo>
                      <a:pt x="261" y="123"/>
                    </a:lnTo>
                    <a:lnTo>
                      <a:pt x="243" y="134"/>
                    </a:lnTo>
                    <a:lnTo>
                      <a:pt x="228" y="145"/>
                    </a:lnTo>
                    <a:lnTo>
                      <a:pt x="212" y="158"/>
                    </a:lnTo>
                    <a:lnTo>
                      <a:pt x="198" y="170"/>
                    </a:lnTo>
                    <a:lnTo>
                      <a:pt x="184" y="183"/>
                    </a:lnTo>
                    <a:lnTo>
                      <a:pt x="170" y="198"/>
                    </a:lnTo>
                    <a:lnTo>
                      <a:pt x="158" y="212"/>
                    </a:lnTo>
                    <a:lnTo>
                      <a:pt x="146" y="227"/>
                    </a:lnTo>
                    <a:lnTo>
                      <a:pt x="134" y="243"/>
                    </a:lnTo>
                    <a:lnTo>
                      <a:pt x="124" y="259"/>
                    </a:lnTo>
                    <a:lnTo>
                      <a:pt x="114" y="277"/>
                    </a:lnTo>
                    <a:lnTo>
                      <a:pt x="104" y="294"/>
                    </a:lnTo>
                    <a:lnTo>
                      <a:pt x="96" y="313"/>
                    </a:lnTo>
                    <a:lnTo>
                      <a:pt x="89" y="331"/>
                    </a:lnTo>
                    <a:lnTo>
                      <a:pt x="83" y="350"/>
                    </a:lnTo>
                    <a:lnTo>
                      <a:pt x="78" y="368"/>
                    </a:lnTo>
                    <a:lnTo>
                      <a:pt x="73" y="388"/>
                    </a:lnTo>
                    <a:lnTo>
                      <a:pt x="70" y="409"/>
                    </a:lnTo>
                    <a:lnTo>
                      <a:pt x="67" y="429"/>
                    </a:lnTo>
                    <a:lnTo>
                      <a:pt x="65" y="449"/>
                    </a:lnTo>
                    <a:lnTo>
                      <a:pt x="65" y="470"/>
                    </a:lnTo>
                    <a:lnTo>
                      <a:pt x="65" y="470"/>
                    </a:lnTo>
                    <a:lnTo>
                      <a:pt x="65" y="491"/>
                    </a:lnTo>
                    <a:lnTo>
                      <a:pt x="67" y="512"/>
                    </a:lnTo>
                    <a:lnTo>
                      <a:pt x="70" y="532"/>
                    </a:lnTo>
                    <a:lnTo>
                      <a:pt x="73" y="551"/>
                    </a:lnTo>
                    <a:lnTo>
                      <a:pt x="78" y="571"/>
                    </a:lnTo>
                    <a:lnTo>
                      <a:pt x="83" y="591"/>
                    </a:lnTo>
                    <a:lnTo>
                      <a:pt x="89" y="609"/>
                    </a:lnTo>
                    <a:lnTo>
                      <a:pt x="96" y="628"/>
                    </a:lnTo>
                    <a:lnTo>
                      <a:pt x="104" y="646"/>
                    </a:lnTo>
                    <a:lnTo>
                      <a:pt x="114" y="664"/>
                    </a:lnTo>
                    <a:lnTo>
                      <a:pt x="124" y="680"/>
                    </a:lnTo>
                    <a:lnTo>
                      <a:pt x="134" y="697"/>
                    </a:lnTo>
                    <a:lnTo>
                      <a:pt x="146" y="713"/>
                    </a:lnTo>
                    <a:lnTo>
                      <a:pt x="158" y="729"/>
                    </a:lnTo>
                    <a:lnTo>
                      <a:pt x="170" y="743"/>
                    </a:lnTo>
                    <a:lnTo>
                      <a:pt x="184" y="758"/>
                    </a:lnTo>
                    <a:lnTo>
                      <a:pt x="198" y="770"/>
                    </a:lnTo>
                    <a:lnTo>
                      <a:pt x="212" y="783"/>
                    </a:lnTo>
                    <a:lnTo>
                      <a:pt x="228" y="796"/>
                    </a:lnTo>
                    <a:lnTo>
                      <a:pt x="243" y="806"/>
                    </a:lnTo>
                    <a:lnTo>
                      <a:pt x="261" y="817"/>
                    </a:lnTo>
                    <a:lnTo>
                      <a:pt x="277" y="827"/>
                    </a:lnTo>
                    <a:lnTo>
                      <a:pt x="294" y="836"/>
                    </a:lnTo>
                    <a:lnTo>
                      <a:pt x="313" y="845"/>
                    </a:lnTo>
                    <a:lnTo>
                      <a:pt x="331" y="852"/>
                    </a:lnTo>
                    <a:lnTo>
                      <a:pt x="350" y="857"/>
                    </a:lnTo>
                    <a:lnTo>
                      <a:pt x="370" y="863"/>
                    </a:lnTo>
                    <a:lnTo>
                      <a:pt x="389" y="868"/>
                    </a:lnTo>
                    <a:lnTo>
                      <a:pt x="409" y="871"/>
                    </a:lnTo>
                    <a:lnTo>
                      <a:pt x="429" y="874"/>
                    </a:lnTo>
                    <a:lnTo>
                      <a:pt x="449" y="876"/>
                    </a:lnTo>
                    <a:lnTo>
                      <a:pt x="470" y="876"/>
                    </a:lnTo>
                    <a:lnTo>
                      <a:pt x="470" y="876"/>
                    </a:lnTo>
                    <a:lnTo>
                      <a:pt x="491" y="876"/>
                    </a:lnTo>
                    <a:lnTo>
                      <a:pt x="512" y="874"/>
                    </a:lnTo>
                    <a:lnTo>
                      <a:pt x="532" y="871"/>
                    </a:lnTo>
                    <a:lnTo>
                      <a:pt x="553" y="868"/>
                    </a:lnTo>
                    <a:lnTo>
                      <a:pt x="572" y="863"/>
                    </a:lnTo>
                    <a:lnTo>
                      <a:pt x="591" y="857"/>
                    </a:lnTo>
                    <a:lnTo>
                      <a:pt x="609" y="852"/>
                    </a:lnTo>
                    <a:lnTo>
                      <a:pt x="628" y="845"/>
                    </a:lnTo>
                    <a:lnTo>
                      <a:pt x="646" y="836"/>
                    </a:lnTo>
                    <a:lnTo>
                      <a:pt x="664" y="827"/>
                    </a:lnTo>
                    <a:lnTo>
                      <a:pt x="681" y="817"/>
                    </a:lnTo>
                    <a:lnTo>
                      <a:pt x="697" y="806"/>
                    </a:lnTo>
                    <a:lnTo>
                      <a:pt x="714" y="796"/>
                    </a:lnTo>
                    <a:lnTo>
                      <a:pt x="729" y="783"/>
                    </a:lnTo>
                    <a:lnTo>
                      <a:pt x="744" y="770"/>
                    </a:lnTo>
                    <a:lnTo>
                      <a:pt x="758" y="758"/>
                    </a:lnTo>
                    <a:lnTo>
                      <a:pt x="770" y="743"/>
                    </a:lnTo>
                    <a:lnTo>
                      <a:pt x="783" y="729"/>
                    </a:lnTo>
                    <a:lnTo>
                      <a:pt x="796" y="713"/>
                    </a:lnTo>
                    <a:lnTo>
                      <a:pt x="807" y="697"/>
                    </a:lnTo>
                    <a:lnTo>
                      <a:pt x="818" y="680"/>
                    </a:lnTo>
                    <a:lnTo>
                      <a:pt x="827" y="664"/>
                    </a:lnTo>
                    <a:lnTo>
                      <a:pt x="836" y="646"/>
                    </a:lnTo>
                    <a:lnTo>
                      <a:pt x="844" y="628"/>
                    </a:lnTo>
                    <a:lnTo>
                      <a:pt x="851" y="609"/>
                    </a:lnTo>
                    <a:lnTo>
                      <a:pt x="858" y="591"/>
                    </a:lnTo>
                    <a:lnTo>
                      <a:pt x="863" y="571"/>
                    </a:lnTo>
                    <a:lnTo>
                      <a:pt x="868" y="551"/>
                    </a:lnTo>
                    <a:lnTo>
                      <a:pt x="871" y="532"/>
                    </a:lnTo>
                    <a:lnTo>
                      <a:pt x="875" y="512"/>
                    </a:lnTo>
                    <a:lnTo>
                      <a:pt x="876" y="491"/>
                    </a:lnTo>
                    <a:lnTo>
                      <a:pt x="876" y="470"/>
                    </a:lnTo>
                    <a:lnTo>
                      <a:pt x="876" y="470"/>
                    </a:lnTo>
                    <a:lnTo>
                      <a:pt x="876" y="449"/>
                    </a:lnTo>
                    <a:lnTo>
                      <a:pt x="875" y="429"/>
                    </a:lnTo>
                    <a:lnTo>
                      <a:pt x="871" y="409"/>
                    </a:lnTo>
                    <a:lnTo>
                      <a:pt x="868" y="388"/>
                    </a:lnTo>
                    <a:lnTo>
                      <a:pt x="863" y="368"/>
                    </a:lnTo>
                    <a:lnTo>
                      <a:pt x="858" y="350"/>
                    </a:lnTo>
                    <a:lnTo>
                      <a:pt x="851" y="331"/>
                    </a:lnTo>
                    <a:lnTo>
                      <a:pt x="844" y="313"/>
                    </a:lnTo>
                    <a:lnTo>
                      <a:pt x="836" y="294"/>
                    </a:lnTo>
                    <a:lnTo>
                      <a:pt x="827" y="277"/>
                    </a:lnTo>
                    <a:lnTo>
                      <a:pt x="818" y="259"/>
                    </a:lnTo>
                    <a:lnTo>
                      <a:pt x="807" y="243"/>
                    </a:lnTo>
                    <a:lnTo>
                      <a:pt x="796" y="227"/>
                    </a:lnTo>
                    <a:lnTo>
                      <a:pt x="783" y="212"/>
                    </a:lnTo>
                    <a:lnTo>
                      <a:pt x="770" y="198"/>
                    </a:lnTo>
                    <a:lnTo>
                      <a:pt x="758" y="183"/>
                    </a:lnTo>
                    <a:lnTo>
                      <a:pt x="744" y="170"/>
                    </a:lnTo>
                    <a:lnTo>
                      <a:pt x="729" y="158"/>
                    </a:lnTo>
                    <a:lnTo>
                      <a:pt x="714" y="145"/>
                    </a:lnTo>
                    <a:lnTo>
                      <a:pt x="697" y="134"/>
                    </a:lnTo>
                    <a:lnTo>
                      <a:pt x="681" y="123"/>
                    </a:lnTo>
                    <a:lnTo>
                      <a:pt x="664" y="113"/>
                    </a:lnTo>
                    <a:lnTo>
                      <a:pt x="646" y="104"/>
                    </a:lnTo>
                    <a:lnTo>
                      <a:pt x="628" y="96"/>
                    </a:lnTo>
                    <a:lnTo>
                      <a:pt x="609" y="89"/>
                    </a:lnTo>
                    <a:lnTo>
                      <a:pt x="591" y="82"/>
                    </a:lnTo>
                    <a:lnTo>
                      <a:pt x="572" y="78"/>
                    </a:lnTo>
                    <a:lnTo>
                      <a:pt x="553" y="73"/>
                    </a:lnTo>
                    <a:lnTo>
                      <a:pt x="532" y="69"/>
                    </a:lnTo>
                    <a:lnTo>
                      <a:pt x="512" y="66"/>
                    </a:lnTo>
                    <a:lnTo>
                      <a:pt x="491" y="65"/>
                    </a:lnTo>
                    <a:lnTo>
                      <a:pt x="470" y="65"/>
                    </a:lnTo>
                    <a:lnTo>
                      <a:pt x="470" y="65"/>
                    </a:lnTo>
                    <a:close/>
                    <a:moveTo>
                      <a:pt x="470" y="758"/>
                    </a:moveTo>
                    <a:lnTo>
                      <a:pt x="470" y="758"/>
                    </a:lnTo>
                    <a:lnTo>
                      <a:pt x="455" y="758"/>
                    </a:lnTo>
                    <a:lnTo>
                      <a:pt x="441" y="757"/>
                    </a:lnTo>
                    <a:lnTo>
                      <a:pt x="426" y="755"/>
                    </a:lnTo>
                    <a:lnTo>
                      <a:pt x="412" y="752"/>
                    </a:lnTo>
                    <a:lnTo>
                      <a:pt x="399" y="750"/>
                    </a:lnTo>
                    <a:lnTo>
                      <a:pt x="385" y="745"/>
                    </a:lnTo>
                    <a:lnTo>
                      <a:pt x="372" y="740"/>
                    </a:lnTo>
                    <a:lnTo>
                      <a:pt x="358" y="736"/>
                    </a:lnTo>
                    <a:lnTo>
                      <a:pt x="334" y="723"/>
                    </a:lnTo>
                    <a:lnTo>
                      <a:pt x="309" y="709"/>
                    </a:lnTo>
                    <a:lnTo>
                      <a:pt x="287" y="693"/>
                    </a:lnTo>
                    <a:lnTo>
                      <a:pt x="266" y="674"/>
                    </a:lnTo>
                    <a:lnTo>
                      <a:pt x="248" y="653"/>
                    </a:lnTo>
                    <a:lnTo>
                      <a:pt x="232" y="631"/>
                    </a:lnTo>
                    <a:lnTo>
                      <a:pt x="218" y="607"/>
                    </a:lnTo>
                    <a:lnTo>
                      <a:pt x="205" y="583"/>
                    </a:lnTo>
                    <a:lnTo>
                      <a:pt x="200" y="569"/>
                    </a:lnTo>
                    <a:lnTo>
                      <a:pt x="196" y="556"/>
                    </a:lnTo>
                    <a:lnTo>
                      <a:pt x="191" y="542"/>
                    </a:lnTo>
                    <a:lnTo>
                      <a:pt x="189" y="528"/>
                    </a:lnTo>
                    <a:lnTo>
                      <a:pt x="185" y="514"/>
                    </a:lnTo>
                    <a:lnTo>
                      <a:pt x="184" y="499"/>
                    </a:lnTo>
                    <a:lnTo>
                      <a:pt x="183" y="485"/>
                    </a:lnTo>
                    <a:lnTo>
                      <a:pt x="183" y="470"/>
                    </a:lnTo>
                    <a:lnTo>
                      <a:pt x="183" y="470"/>
                    </a:lnTo>
                    <a:lnTo>
                      <a:pt x="183" y="455"/>
                    </a:lnTo>
                    <a:lnTo>
                      <a:pt x="184" y="441"/>
                    </a:lnTo>
                    <a:lnTo>
                      <a:pt x="185" y="426"/>
                    </a:lnTo>
                    <a:lnTo>
                      <a:pt x="189" y="412"/>
                    </a:lnTo>
                    <a:lnTo>
                      <a:pt x="191" y="399"/>
                    </a:lnTo>
                    <a:lnTo>
                      <a:pt x="196" y="385"/>
                    </a:lnTo>
                    <a:lnTo>
                      <a:pt x="200" y="372"/>
                    </a:lnTo>
                    <a:lnTo>
                      <a:pt x="205" y="358"/>
                    </a:lnTo>
                    <a:lnTo>
                      <a:pt x="218" y="334"/>
                    </a:lnTo>
                    <a:lnTo>
                      <a:pt x="232" y="309"/>
                    </a:lnTo>
                    <a:lnTo>
                      <a:pt x="248" y="287"/>
                    </a:lnTo>
                    <a:lnTo>
                      <a:pt x="266" y="266"/>
                    </a:lnTo>
                    <a:lnTo>
                      <a:pt x="287" y="248"/>
                    </a:lnTo>
                    <a:lnTo>
                      <a:pt x="309" y="232"/>
                    </a:lnTo>
                    <a:lnTo>
                      <a:pt x="334" y="217"/>
                    </a:lnTo>
                    <a:lnTo>
                      <a:pt x="358" y="205"/>
                    </a:lnTo>
                    <a:lnTo>
                      <a:pt x="372" y="199"/>
                    </a:lnTo>
                    <a:lnTo>
                      <a:pt x="385" y="196"/>
                    </a:lnTo>
                    <a:lnTo>
                      <a:pt x="399" y="191"/>
                    </a:lnTo>
                    <a:lnTo>
                      <a:pt x="412" y="188"/>
                    </a:lnTo>
                    <a:lnTo>
                      <a:pt x="426" y="185"/>
                    </a:lnTo>
                    <a:lnTo>
                      <a:pt x="441" y="184"/>
                    </a:lnTo>
                    <a:lnTo>
                      <a:pt x="455" y="183"/>
                    </a:lnTo>
                    <a:lnTo>
                      <a:pt x="470" y="182"/>
                    </a:lnTo>
                    <a:lnTo>
                      <a:pt x="470" y="182"/>
                    </a:lnTo>
                    <a:lnTo>
                      <a:pt x="485" y="183"/>
                    </a:lnTo>
                    <a:lnTo>
                      <a:pt x="500" y="184"/>
                    </a:lnTo>
                    <a:lnTo>
                      <a:pt x="514" y="185"/>
                    </a:lnTo>
                    <a:lnTo>
                      <a:pt x="528" y="188"/>
                    </a:lnTo>
                    <a:lnTo>
                      <a:pt x="542" y="191"/>
                    </a:lnTo>
                    <a:lnTo>
                      <a:pt x="556" y="196"/>
                    </a:lnTo>
                    <a:lnTo>
                      <a:pt x="570" y="199"/>
                    </a:lnTo>
                    <a:lnTo>
                      <a:pt x="583" y="205"/>
                    </a:lnTo>
                    <a:lnTo>
                      <a:pt x="608" y="217"/>
                    </a:lnTo>
                    <a:lnTo>
                      <a:pt x="631" y="232"/>
                    </a:lnTo>
                    <a:lnTo>
                      <a:pt x="653" y="248"/>
                    </a:lnTo>
                    <a:lnTo>
                      <a:pt x="674" y="266"/>
                    </a:lnTo>
                    <a:lnTo>
                      <a:pt x="693" y="287"/>
                    </a:lnTo>
                    <a:lnTo>
                      <a:pt x="709" y="309"/>
                    </a:lnTo>
                    <a:lnTo>
                      <a:pt x="724" y="334"/>
                    </a:lnTo>
                    <a:lnTo>
                      <a:pt x="736" y="358"/>
                    </a:lnTo>
                    <a:lnTo>
                      <a:pt x="741" y="372"/>
                    </a:lnTo>
                    <a:lnTo>
                      <a:pt x="746" y="385"/>
                    </a:lnTo>
                    <a:lnTo>
                      <a:pt x="750" y="399"/>
                    </a:lnTo>
                    <a:lnTo>
                      <a:pt x="753" y="412"/>
                    </a:lnTo>
                    <a:lnTo>
                      <a:pt x="755" y="426"/>
                    </a:lnTo>
                    <a:lnTo>
                      <a:pt x="756" y="441"/>
                    </a:lnTo>
                    <a:lnTo>
                      <a:pt x="758" y="455"/>
                    </a:lnTo>
                    <a:lnTo>
                      <a:pt x="759" y="470"/>
                    </a:lnTo>
                    <a:lnTo>
                      <a:pt x="759" y="470"/>
                    </a:lnTo>
                    <a:lnTo>
                      <a:pt x="758" y="485"/>
                    </a:lnTo>
                    <a:lnTo>
                      <a:pt x="756" y="499"/>
                    </a:lnTo>
                    <a:lnTo>
                      <a:pt x="755" y="514"/>
                    </a:lnTo>
                    <a:lnTo>
                      <a:pt x="753" y="528"/>
                    </a:lnTo>
                    <a:lnTo>
                      <a:pt x="750" y="542"/>
                    </a:lnTo>
                    <a:lnTo>
                      <a:pt x="746" y="556"/>
                    </a:lnTo>
                    <a:lnTo>
                      <a:pt x="741" y="569"/>
                    </a:lnTo>
                    <a:lnTo>
                      <a:pt x="736" y="583"/>
                    </a:lnTo>
                    <a:lnTo>
                      <a:pt x="724" y="607"/>
                    </a:lnTo>
                    <a:lnTo>
                      <a:pt x="709" y="631"/>
                    </a:lnTo>
                    <a:lnTo>
                      <a:pt x="693" y="653"/>
                    </a:lnTo>
                    <a:lnTo>
                      <a:pt x="674" y="674"/>
                    </a:lnTo>
                    <a:lnTo>
                      <a:pt x="653" y="693"/>
                    </a:lnTo>
                    <a:lnTo>
                      <a:pt x="631" y="709"/>
                    </a:lnTo>
                    <a:lnTo>
                      <a:pt x="608" y="723"/>
                    </a:lnTo>
                    <a:lnTo>
                      <a:pt x="583" y="736"/>
                    </a:lnTo>
                    <a:lnTo>
                      <a:pt x="570" y="740"/>
                    </a:lnTo>
                    <a:lnTo>
                      <a:pt x="556" y="745"/>
                    </a:lnTo>
                    <a:lnTo>
                      <a:pt x="542" y="750"/>
                    </a:lnTo>
                    <a:lnTo>
                      <a:pt x="528" y="752"/>
                    </a:lnTo>
                    <a:lnTo>
                      <a:pt x="514" y="755"/>
                    </a:lnTo>
                    <a:lnTo>
                      <a:pt x="500" y="757"/>
                    </a:lnTo>
                    <a:lnTo>
                      <a:pt x="485" y="758"/>
                    </a:lnTo>
                    <a:lnTo>
                      <a:pt x="470" y="758"/>
                    </a:lnTo>
                    <a:lnTo>
                      <a:pt x="470" y="758"/>
                    </a:lnTo>
                    <a:close/>
                    <a:moveTo>
                      <a:pt x="470" y="247"/>
                    </a:moveTo>
                    <a:lnTo>
                      <a:pt x="470" y="247"/>
                    </a:lnTo>
                    <a:lnTo>
                      <a:pt x="447" y="248"/>
                    </a:lnTo>
                    <a:lnTo>
                      <a:pt x="425" y="251"/>
                    </a:lnTo>
                    <a:lnTo>
                      <a:pt x="404" y="257"/>
                    </a:lnTo>
                    <a:lnTo>
                      <a:pt x="383" y="264"/>
                    </a:lnTo>
                    <a:lnTo>
                      <a:pt x="364" y="273"/>
                    </a:lnTo>
                    <a:lnTo>
                      <a:pt x="345" y="285"/>
                    </a:lnTo>
                    <a:lnTo>
                      <a:pt x="329" y="298"/>
                    </a:lnTo>
                    <a:lnTo>
                      <a:pt x="313" y="313"/>
                    </a:lnTo>
                    <a:lnTo>
                      <a:pt x="298" y="328"/>
                    </a:lnTo>
                    <a:lnTo>
                      <a:pt x="285" y="345"/>
                    </a:lnTo>
                    <a:lnTo>
                      <a:pt x="275" y="364"/>
                    </a:lnTo>
                    <a:lnTo>
                      <a:pt x="264" y="383"/>
                    </a:lnTo>
                    <a:lnTo>
                      <a:pt x="257" y="404"/>
                    </a:lnTo>
                    <a:lnTo>
                      <a:pt x="251" y="425"/>
                    </a:lnTo>
                    <a:lnTo>
                      <a:pt x="248" y="447"/>
                    </a:lnTo>
                    <a:lnTo>
                      <a:pt x="247" y="470"/>
                    </a:lnTo>
                    <a:lnTo>
                      <a:pt x="247" y="470"/>
                    </a:lnTo>
                    <a:lnTo>
                      <a:pt x="248" y="494"/>
                    </a:lnTo>
                    <a:lnTo>
                      <a:pt x="251" y="516"/>
                    </a:lnTo>
                    <a:lnTo>
                      <a:pt x="257" y="536"/>
                    </a:lnTo>
                    <a:lnTo>
                      <a:pt x="264" y="557"/>
                    </a:lnTo>
                    <a:lnTo>
                      <a:pt x="275" y="577"/>
                    </a:lnTo>
                    <a:lnTo>
                      <a:pt x="285" y="595"/>
                    </a:lnTo>
                    <a:lnTo>
                      <a:pt x="298" y="612"/>
                    </a:lnTo>
                    <a:lnTo>
                      <a:pt x="313" y="628"/>
                    </a:lnTo>
                    <a:lnTo>
                      <a:pt x="329" y="643"/>
                    </a:lnTo>
                    <a:lnTo>
                      <a:pt x="345" y="656"/>
                    </a:lnTo>
                    <a:lnTo>
                      <a:pt x="364" y="666"/>
                    </a:lnTo>
                    <a:lnTo>
                      <a:pt x="383" y="677"/>
                    </a:lnTo>
                    <a:lnTo>
                      <a:pt x="404" y="684"/>
                    </a:lnTo>
                    <a:lnTo>
                      <a:pt x="425" y="689"/>
                    </a:lnTo>
                    <a:lnTo>
                      <a:pt x="447" y="693"/>
                    </a:lnTo>
                    <a:lnTo>
                      <a:pt x="470" y="694"/>
                    </a:lnTo>
                    <a:lnTo>
                      <a:pt x="470" y="694"/>
                    </a:lnTo>
                    <a:lnTo>
                      <a:pt x="494" y="693"/>
                    </a:lnTo>
                    <a:lnTo>
                      <a:pt x="516" y="689"/>
                    </a:lnTo>
                    <a:lnTo>
                      <a:pt x="536" y="684"/>
                    </a:lnTo>
                    <a:lnTo>
                      <a:pt x="557" y="677"/>
                    </a:lnTo>
                    <a:lnTo>
                      <a:pt x="577" y="666"/>
                    </a:lnTo>
                    <a:lnTo>
                      <a:pt x="595" y="656"/>
                    </a:lnTo>
                    <a:lnTo>
                      <a:pt x="613" y="643"/>
                    </a:lnTo>
                    <a:lnTo>
                      <a:pt x="628" y="628"/>
                    </a:lnTo>
                    <a:lnTo>
                      <a:pt x="643" y="612"/>
                    </a:lnTo>
                    <a:lnTo>
                      <a:pt x="656" y="595"/>
                    </a:lnTo>
                    <a:lnTo>
                      <a:pt x="667" y="577"/>
                    </a:lnTo>
                    <a:lnTo>
                      <a:pt x="677" y="557"/>
                    </a:lnTo>
                    <a:lnTo>
                      <a:pt x="683" y="536"/>
                    </a:lnTo>
                    <a:lnTo>
                      <a:pt x="689" y="516"/>
                    </a:lnTo>
                    <a:lnTo>
                      <a:pt x="693" y="494"/>
                    </a:lnTo>
                    <a:lnTo>
                      <a:pt x="694" y="470"/>
                    </a:lnTo>
                    <a:lnTo>
                      <a:pt x="694" y="470"/>
                    </a:lnTo>
                    <a:lnTo>
                      <a:pt x="693" y="447"/>
                    </a:lnTo>
                    <a:lnTo>
                      <a:pt x="689" y="425"/>
                    </a:lnTo>
                    <a:lnTo>
                      <a:pt x="683" y="404"/>
                    </a:lnTo>
                    <a:lnTo>
                      <a:pt x="677" y="383"/>
                    </a:lnTo>
                    <a:lnTo>
                      <a:pt x="667" y="364"/>
                    </a:lnTo>
                    <a:lnTo>
                      <a:pt x="656" y="345"/>
                    </a:lnTo>
                    <a:lnTo>
                      <a:pt x="643" y="328"/>
                    </a:lnTo>
                    <a:lnTo>
                      <a:pt x="628" y="313"/>
                    </a:lnTo>
                    <a:lnTo>
                      <a:pt x="613" y="298"/>
                    </a:lnTo>
                    <a:lnTo>
                      <a:pt x="595" y="285"/>
                    </a:lnTo>
                    <a:lnTo>
                      <a:pt x="577" y="273"/>
                    </a:lnTo>
                    <a:lnTo>
                      <a:pt x="557" y="264"/>
                    </a:lnTo>
                    <a:lnTo>
                      <a:pt x="536" y="257"/>
                    </a:lnTo>
                    <a:lnTo>
                      <a:pt x="516" y="251"/>
                    </a:lnTo>
                    <a:lnTo>
                      <a:pt x="494" y="248"/>
                    </a:lnTo>
                    <a:lnTo>
                      <a:pt x="470" y="247"/>
                    </a:lnTo>
                    <a:lnTo>
                      <a:pt x="470" y="247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1065337" y="4790430"/>
                <a:ext cx="539750" cy="227013"/>
              </a:xfrm>
              <a:custGeom>
                <a:rect b="b" l="l" r="r" t="t"/>
                <a:pathLst>
                  <a:path extrusionOk="0" h="285" w="681">
                    <a:moveTo>
                      <a:pt x="681" y="73"/>
                    </a:moveTo>
                    <a:lnTo>
                      <a:pt x="681" y="73"/>
                    </a:lnTo>
                    <a:lnTo>
                      <a:pt x="681" y="65"/>
                    </a:lnTo>
                    <a:lnTo>
                      <a:pt x="680" y="58"/>
                    </a:lnTo>
                    <a:lnTo>
                      <a:pt x="678" y="51"/>
                    </a:lnTo>
                    <a:lnTo>
                      <a:pt x="675" y="44"/>
                    </a:lnTo>
                    <a:lnTo>
                      <a:pt x="669" y="31"/>
                    </a:lnTo>
                    <a:lnTo>
                      <a:pt x="660" y="21"/>
                    </a:lnTo>
                    <a:lnTo>
                      <a:pt x="649" y="13"/>
                    </a:lnTo>
                    <a:lnTo>
                      <a:pt x="637" y="6"/>
                    </a:lnTo>
                    <a:lnTo>
                      <a:pt x="630" y="3"/>
                    </a:lnTo>
                    <a:lnTo>
                      <a:pt x="623" y="1"/>
                    </a:lnTo>
                    <a:lnTo>
                      <a:pt x="616" y="0"/>
                    </a:lnTo>
                    <a:lnTo>
                      <a:pt x="608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9" y="0"/>
                    </a:lnTo>
                    <a:lnTo>
                      <a:pt x="114" y="2"/>
                    </a:lnTo>
                    <a:lnTo>
                      <a:pt x="101" y="6"/>
                    </a:lnTo>
                    <a:lnTo>
                      <a:pt x="87" y="10"/>
                    </a:lnTo>
                    <a:lnTo>
                      <a:pt x="75" y="17"/>
                    </a:lnTo>
                    <a:lnTo>
                      <a:pt x="63" y="24"/>
                    </a:lnTo>
                    <a:lnTo>
                      <a:pt x="52" y="32"/>
                    </a:lnTo>
                    <a:lnTo>
                      <a:pt x="42" y="42"/>
                    </a:lnTo>
                    <a:lnTo>
                      <a:pt x="33" y="52"/>
                    </a:lnTo>
                    <a:lnTo>
                      <a:pt x="24" y="62"/>
                    </a:lnTo>
                    <a:lnTo>
                      <a:pt x="18" y="74"/>
                    </a:lnTo>
                    <a:lnTo>
                      <a:pt x="12" y="87"/>
                    </a:lnTo>
                    <a:lnTo>
                      <a:pt x="7" y="99"/>
                    </a:lnTo>
                    <a:lnTo>
                      <a:pt x="4" y="113"/>
                    </a:lnTo>
                    <a:lnTo>
                      <a:pt x="1" y="127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57"/>
                    </a:lnTo>
                    <a:lnTo>
                      <a:pt x="4" y="171"/>
                    </a:lnTo>
                    <a:lnTo>
                      <a:pt x="7" y="185"/>
                    </a:lnTo>
                    <a:lnTo>
                      <a:pt x="12" y="198"/>
                    </a:lnTo>
                    <a:lnTo>
                      <a:pt x="18" y="211"/>
                    </a:lnTo>
                    <a:lnTo>
                      <a:pt x="24" y="222"/>
                    </a:lnTo>
                    <a:lnTo>
                      <a:pt x="33" y="233"/>
                    </a:lnTo>
                    <a:lnTo>
                      <a:pt x="42" y="243"/>
                    </a:lnTo>
                    <a:lnTo>
                      <a:pt x="52" y="252"/>
                    </a:lnTo>
                    <a:lnTo>
                      <a:pt x="63" y="261"/>
                    </a:lnTo>
                    <a:lnTo>
                      <a:pt x="75" y="267"/>
                    </a:lnTo>
                    <a:lnTo>
                      <a:pt x="87" y="273"/>
                    </a:lnTo>
                    <a:lnTo>
                      <a:pt x="101" y="279"/>
                    </a:lnTo>
                    <a:lnTo>
                      <a:pt x="114" y="283"/>
                    </a:lnTo>
                    <a:lnTo>
                      <a:pt x="129" y="284"/>
                    </a:lnTo>
                    <a:lnTo>
                      <a:pt x="143" y="285"/>
                    </a:lnTo>
                    <a:lnTo>
                      <a:pt x="608" y="285"/>
                    </a:lnTo>
                    <a:lnTo>
                      <a:pt x="608" y="285"/>
                    </a:lnTo>
                    <a:lnTo>
                      <a:pt x="616" y="285"/>
                    </a:lnTo>
                    <a:lnTo>
                      <a:pt x="623" y="284"/>
                    </a:lnTo>
                    <a:lnTo>
                      <a:pt x="630" y="281"/>
                    </a:lnTo>
                    <a:lnTo>
                      <a:pt x="637" y="279"/>
                    </a:lnTo>
                    <a:lnTo>
                      <a:pt x="649" y="272"/>
                    </a:lnTo>
                    <a:lnTo>
                      <a:pt x="660" y="264"/>
                    </a:lnTo>
                    <a:lnTo>
                      <a:pt x="669" y="252"/>
                    </a:lnTo>
                    <a:lnTo>
                      <a:pt x="675" y="241"/>
                    </a:lnTo>
                    <a:lnTo>
                      <a:pt x="678" y="234"/>
                    </a:lnTo>
                    <a:lnTo>
                      <a:pt x="680" y="227"/>
                    </a:lnTo>
                    <a:lnTo>
                      <a:pt x="681" y="220"/>
                    </a:lnTo>
                    <a:lnTo>
                      <a:pt x="681" y="212"/>
                    </a:lnTo>
                    <a:lnTo>
                      <a:pt x="681" y="73"/>
                    </a:lnTo>
                    <a:close/>
                  </a:path>
                </a:pathLst>
              </a:custGeom>
              <a:solidFill>
                <a:srgbClr val="06A1C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1038349" y="4765030"/>
                <a:ext cx="592138" cy="277813"/>
              </a:xfrm>
              <a:custGeom>
                <a:rect b="b" l="l" r="r" t="t"/>
                <a:pathLst>
                  <a:path extrusionOk="0" h="350" w="746">
                    <a:moveTo>
                      <a:pt x="640" y="350"/>
                    </a:moveTo>
                    <a:lnTo>
                      <a:pt x="175" y="350"/>
                    </a:lnTo>
                    <a:lnTo>
                      <a:pt x="175" y="350"/>
                    </a:lnTo>
                    <a:lnTo>
                      <a:pt x="157" y="349"/>
                    </a:lnTo>
                    <a:lnTo>
                      <a:pt x="140" y="347"/>
                    </a:lnTo>
                    <a:lnTo>
                      <a:pt x="123" y="342"/>
                    </a:lnTo>
                    <a:lnTo>
                      <a:pt x="107" y="336"/>
                    </a:lnTo>
                    <a:lnTo>
                      <a:pt x="91" y="329"/>
                    </a:lnTo>
                    <a:lnTo>
                      <a:pt x="77" y="320"/>
                    </a:lnTo>
                    <a:lnTo>
                      <a:pt x="63" y="310"/>
                    </a:lnTo>
                    <a:lnTo>
                      <a:pt x="52" y="299"/>
                    </a:lnTo>
                    <a:lnTo>
                      <a:pt x="40" y="287"/>
                    </a:lnTo>
                    <a:lnTo>
                      <a:pt x="30" y="273"/>
                    </a:lnTo>
                    <a:lnTo>
                      <a:pt x="22" y="259"/>
                    </a:lnTo>
                    <a:lnTo>
                      <a:pt x="14" y="244"/>
                    </a:lnTo>
                    <a:lnTo>
                      <a:pt x="8" y="227"/>
                    </a:lnTo>
                    <a:lnTo>
                      <a:pt x="3" y="210"/>
                    </a:lnTo>
                    <a:lnTo>
                      <a:pt x="1" y="193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1" y="158"/>
                    </a:lnTo>
                    <a:lnTo>
                      <a:pt x="3" y="141"/>
                    </a:lnTo>
                    <a:lnTo>
                      <a:pt x="8" y="123"/>
                    </a:lnTo>
                    <a:lnTo>
                      <a:pt x="14" y="107"/>
                    </a:lnTo>
                    <a:lnTo>
                      <a:pt x="22" y="92"/>
                    </a:lnTo>
                    <a:lnTo>
                      <a:pt x="30" y="78"/>
                    </a:lnTo>
                    <a:lnTo>
                      <a:pt x="40" y="64"/>
                    </a:lnTo>
                    <a:lnTo>
                      <a:pt x="52" y="51"/>
                    </a:lnTo>
                    <a:lnTo>
                      <a:pt x="63" y="40"/>
                    </a:lnTo>
                    <a:lnTo>
                      <a:pt x="77" y="31"/>
                    </a:lnTo>
                    <a:lnTo>
                      <a:pt x="91" y="21"/>
                    </a:lnTo>
                    <a:lnTo>
                      <a:pt x="107" y="14"/>
                    </a:lnTo>
                    <a:lnTo>
                      <a:pt x="123" y="9"/>
                    </a:lnTo>
                    <a:lnTo>
                      <a:pt x="140" y="4"/>
                    </a:lnTo>
                    <a:lnTo>
                      <a:pt x="157" y="2"/>
                    </a:lnTo>
                    <a:lnTo>
                      <a:pt x="175" y="0"/>
                    </a:lnTo>
                    <a:lnTo>
                      <a:pt x="640" y="0"/>
                    </a:lnTo>
                    <a:lnTo>
                      <a:pt x="640" y="0"/>
                    </a:lnTo>
                    <a:lnTo>
                      <a:pt x="652" y="0"/>
                    </a:lnTo>
                    <a:lnTo>
                      <a:pt x="662" y="3"/>
                    </a:lnTo>
                    <a:lnTo>
                      <a:pt x="672" y="5"/>
                    </a:lnTo>
                    <a:lnTo>
                      <a:pt x="681" y="9"/>
                    </a:lnTo>
                    <a:lnTo>
                      <a:pt x="690" y="13"/>
                    </a:lnTo>
                    <a:lnTo>
                      <a:pt x="699" y="18"/>
                    </a:lnTo>
                    <a:lnTo>
                      <a:pt x="707" y="25"/>
                    </a:lnTo>
                    <a:lnTo>
                      <a:pt x="714" y="32"/>
                    </a:lnTo>
                    <a:lnTo>
                      <a:pt x="721" y="39"/>
                    </a:lnTo>
                    <a:lnTo>
                      <a:pt x="727" y="47"/>
                    </a:lnTo>
                    <a:lnTo>
                      <a:pt x="733" y="55"/>
                    </a:lnTo>
                    <a:lnTo>
                      <a:pt x="738" y="64"/>
                    </a:lnTo>
                    <a:lnTo>
                      <a:pt x="741" y="75"/>
                    </a:lnTo>
                    <a:lnTo>
                      <a:pt x="743" y="84"/>
                    </a:lnTo>
                    <a:lnTo>
                      <a:pt x="745" y="94"/>
                    </a:lnTo>
                    <a:lnTo>
                      <a:pt x="746" y="106"/>
                    </a:lnTo>
                    <a:lnTo>
                      <a:pt x="746" y="245"/>
                    </a:lnTo>
                    <a:lnTo>
                      <a:pt x="746" y="245"/>
                    </a:lnTo>
                    <a:lnTo>
                      <a:pt x="745" y="256"/>
                    </a:lnTo>
                    <a:lnTo>
                      <a:pt x="743" y="267"/>
                    </a:lnTo>
                    <a:lnTo>
                      <a:pt x="741" y="276"/>
                    </a:lnTo>
                    <a:lnTo>
                      <a:pt x="738" y="287"/>
                    </a:lnTo>
                    <a:lnTo>
                      <a:pt x="733" y="296"/>
                    </a:lnTo>
                    <a:lnTo>
                      <a:pt x="727" y="304"/>
                    </a:lnTo>
                    <a:lnTo>
                      <a:pt x="721" y="312"/>
                    </a:lnTo>
                    <a:lnTo>
                      <a:pt x="714" y="319"/>
                    </a:lnTo>
                    <a:lnTo>
                      <a:pt x="707" y="326"/>
                    </a:lnTo>
                    <a:lnTo>
                      <a:pt x="699" y="332"/>
                    </a:lnTo>
                    <a:lnTo>
                      <a:pt x="690" y="338"/>
                    </a:lnTo>
                    <a:lnTo>
                      <a:pt x="681" y="342"/>
                    </a:lnTo>
                    <a:lnTo>
                      <a:pt x="672" y="346"/>
                    </a:lnTo>
                    <a:lnTo>
                      <a:pt x="662" y="348"/>
                    </a:lnTo>
                    <a:lnTo>
                      <a:pt x="652" y="350"/>
                    </a:lnTo>
                    <a:lnTo>
                      <a:pt x="640" y="350"/>
                    </a:lnTo>
                    <a:lnTo>
                      <a:pt x="640" y="350"/>
                    </a:lnTo>
                    <a:close/>
                    <a:moveTo>
                      <a:pt x="175" y="65"/>
                    </a:moveTo>
                    <a:lnTo>
                      <a:pt x="175" y="65"/>
                    </a:lnTo>
                    <a:lnTo>
                      <a:pt x="164" y="65"/>
                    </a:lnTo>
                    <a:lnTo>
                      <a:pt x="153" y="68"/>
                    </a:lnTo>
                    <a:lnTo>
                      <a:pt x="142" y="70"/>
                    </a:lnTo>
                    <a:lnTo>
                      <a:pt x="132" y="73"/>
                    </a:lnTo>
                    <a:lnTo>
                      <a:pt x="123" y="78"/>
                    </a:lnTo>
                    <a:lnTo>
                      <a:pt x="113" y="84"/>
                    </a:lnTo>
                    <a:lnTo>
                      <a:pt x="105" y="90"/>
                    </a:lnTo>
                    <a:lnTo>
                      <a:pt x="97" y="98"/>
                    </a:lnTo>
                    <a:lnTo>
                      <a:pt x="90" y="105"/>
                    </a:lnTo>
                    <a:lnTo>
                      <a:pt x="83" y="114"/>
                    </a:lnTo>
                    <a:lnTo>
                      <a:pt x="79" y="123"/>
                    </a:lnTo>
                    <a:lnTo>
                      <a:pt x="74" y="132"/>
                    </a:lnTo>
                    <a:lnTo>
                      <a:pt x="69" y="143"/>
                    </a:lnTo>
                    <a:lnTo>
                      <a:pt x="67" y="153"/>
                    </a:lnTo>
                    <a:lnTo>
                      <a:pt x="65" y="164"/>
                    </a:lnTo>
                    <a:lnTo>
                      <a:pt x="65" y="175"/>
                    </a:lnTo>
                    <a:lnTo>
                      <a:pt x="65" y="175"/>
                    </a:lnTo>
                    <a:lnTo>
                      <a:pt x="65" y="187"/>
                    </a:lnTo>
                    <a:lnTo>
                      <a:pt x="67" y="197"/>
                    </a:lnTo>
                    <a:lnTo>
                      <a:pt x="69" y="208"/>
                    </a:lnTo>
                    <a:lnTo>
                      <a:pt x="74" y="218"/>
                    </a:lnTo>
                    <a:lnTo>
                      <a:pt x="79" y="227"/>
                    </a:lnTo>
                    <a:lnTo>
                      <a:pt x="83" y="237"/>
                    </a:lnTo>
                    <a:lnTo>
                      <a:pt x="90" y="246"/>
                    </a:lnTo>
                    <a:lnTo>
                      <a:pt x="97" y="253"/>
                    </a:lnTo>
                    <a:lnTo>
                      <a:pt x="105" y="260"/>
                    </a:lnTo>
                    <a:lnTo>
                      <a:pt x="113" y="267"/>
                    </a:lnTo>
                    <a:lnTo>
                      <a:pt x="123" y="273"/>
                    </a:lnTo>
                    <a:lnTo>
                      <a:pt x="132" y="277"/>
                    </a:lnTo>
                    <a:lnTo>
                      <a:pt x="142" y="281"/>
                    </a:lnTo>
                    <a:lnTo>
                      <a:pt x="153" y="283"/>
                    </a:lnTo>
                    <a:lnTo>
                      <a:pt x="164" y="285"/>
                    </a:lnTo>
                    <a:lnTo>
                      <a:pt x="175" y="285"/>
                    </a:lnTo>
                    <a:lnTo>
                      <a:pt x="640" y="285"/>
                    </a:lnTo>
                    <a:lnTo>
                      <a:pt x="640" y="285"/>
                    </a:lnTo>
                    <a:lnTo>
                      <a:pt x="648" y="285"/>
                    </a:lnTo>
                    <a:lnTo>
                      <a:pt x="657" y="283"/>
                    </a:lnTo>
                    <a:lnTo>
                      <a:pt x="663" y="278"/>
                    </a:lnTo>
                    <a:lnTo>
                      <a:pt x="669" y="274"/>
                    </a:lnTo>
                    <a:lnTo>
                      <a:pt x="674" y="268"/>
                    </a:lnTo>
                    <a:lnTo>
                      <a:pt x="677" y="261"/>
                    </a:lnTo>
                    <a:lnTo>
                      <a:pt x="680" y="253"/>
                    </a:lnTo>
                    <a:lnTo>
                      <a:pt x="681" y="245"/>
                    </a:lnTo>
                    <a:lnTo>
                      <a:pt x="681" y="106"/>
                    </a:lnTo>
                    <a:lnTo>
                      <a:pt x="681" y="106"/>
                    </a:lnTo>
                    <a:lnTo>
                      <a:pt x="680" y="98"/>
                    </a:lnTo>
                    <a:lnTo>
                      <a:pt x="677" y="90"/>
                    </a:lnTo>
                    <a:lnTo>
                      <a:pt x="674" y="83"/>
                    </a:lnTo>
                    <a:lnTo>
                      <a:pt x="669" y="77"/>
                    </a:lnTo>
                    <a:lnTo>
                      <a:pt x="663" y="72"/>
                    </a:lnTo>
                    <a:lnTo>
                      <a:pt x="657" y="68"/>
                    </a:lnTo>
                    <a:lnTo>
                      <a:pt x="648" y="65"/>
                    </a:lnTo>
                    <a:lnTo>
                      <a:pt x="640" y="65"/>
                    </a:lnTo>
                    <a:lnTo>
                      <a:pt x="175" y="65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345" name="Google Shape;345;p17"/>
          <p:cNvCxnSpPr/>
          <p:nvPr/>
        </p:nvCxnSpPr>
        <p:spPr>
          <a:xfrm>
            <a:off x="8924498" y="1216637"/>
            <a:ext cx="141600" cy="0"/>
          </a:xfrm>
          <a:prstGeom prst="straightConnector1">
            <a:avLst/>
          </a:prstGeom>
          <a:noFill/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17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3080029" y="4178886"/>
            <a:ext cx="296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grpSp>
        <p:nvGrpSpPr>
          <p:cNvPr id="350" name="Google Shape;350;p18"/>
          <p:cNvGrpSpPr/>
          <p:nvPr/>
        </p:nvGrpSpPr>
        <p:grpSpPr>
          <a:xfrm>
            <a:off x="2409978" y="927721"/>
            <a:ext cx="4306072" cy="2554358"/>
            <a:chOff x="3262313" y="815330"/>
            <a:chExt cx="5667375" cy="3362325"/>
          </a:xfrm>
        </p:grpSpPr>
        <p:sp>
          <p:nvSpPr>
            <p:cNvPr id="351" name="Google Shape;351;p18"/>
            <p:cNvSpPr/>
            <p:nvPr/>
          </p:nvSpPr>
          <p:spPr>
            <a:xfrm>
              <a:off x="5076826" y="2677468"/>
              <a:ext cx="2111377" cy="1339850"/>
            </a:xfrm>
            <a:custGeom>
              <a:rect b="b" l="l" r="r" t="t"/>
              <a:pathLst>
                <a:path extrusionOk="0" h="1688" w="2661">
                  <a:moveTo>
                    <a:pt x="1481" y="1688"/>
                  </a:moveTo>
                  <a:lnTo>
                    <a:pt x="1481" y="1688"/>
                  </a:lnTo>
                  <a:lnTo>
                    <a:pt x="1485" y="1688"/>
                  </a:lnTo>
                  <a:lnTo>
                    <a:pt x="1491" y="1686"/>
                  </a:lnTo>
                  <a:lnTo>
                    <a:pt x="1496" y="1685"/>
                  </a:lnTo>
                  <a:lnTo>
                    <a:pt x="1500" y="1681"/>
                  </a:lnTo>
                  <a:lnTo>
                    <a:pt x="1504" y="1678"/>
                  </a:lnTo>
                  <a:lnTo>
                    <a:pt x="1507" y="1673"/>
                  </a:lnTo>
                  <a:lnTo>
                    <a:pt x="1510" y="1669"/>
                  </a:lnTo>
                  <a:lnTo>
                    <a:pt x="1512" y="1664"/>
                  </a:lnTo>
                  <a:lnTo>
                    <a:pt x="2636" y="1664"/>
                  </a:lnTo>
                  <a:lnTo>
                    <a:pt x="2636" y="1664"/>
                  </a:lnTo>
                  <a:lnTo>
                    <a:pt x="2640" y="1664"/>
                  </a:lnTo>
                  <a:lnTo>
                    <a:pt x="2645" y="1662"/>
                  </a:lnTo>
                  <a:lnTo>
                    <a:pt x="2650" y="1659"/>
                  </a:lnTo>
                  <a:lnTo>
                    <a:pt x="2653" y="1657"/>
                  </a:lnTo>
                  <a:lnTo>
                    <a:pt x="2656" y="1652"/>
                  </a:lnTo>
                  <a:lnTo>
                    <a:pt x="2659" y="1649"/>
                  </a:lnTo>
                  <a:lnTo>
                    <a:pt x="2660" y="1643"/>
                  </a:lnTo>
                  <a:lnTo>
                    <a:pt x="2661" y="1638"/>
                  </a:lnTo>
                  <a:lnTo>
                    <a:pt x="2661" y="26"/>
                  </a:lnTo>
                  <a:lnTo>
                    <a:pt x="2661" y="26"/>
                  </a:lnTo>
                  <a:lnTo>
                    <a:pt x="2660" y="20"/>
                  </a:lnTo>
                  <a:lnTo>
                    <a:pt x="2659" y="15"/>
                  </a:lnTo>
                  <a:lnTo>
                    <a:pt x="2656" y="11"/>
                  </a:lnTo>
                  <a:lnTo>
                    <a:pt x="2653" y="7"/>
                  </a:lnTo>
                  <a:lnTo>
                    <a:pt x="2650" y="4"/>
                  </a:lnTo>
                  <a:lnTo>
                    <a:pt x="2645" y="1"/>
                  </a:lnTo>
                  <a:lnTo>
                    <a:pt x="2640" y="0"/>
                  </a:lnTo>
                  <a:lnTo>
                    <a:pt x="263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5" y="1"/>
                  </a:lnTo>
                  <a:lnTo>
                    <a:pt x="12" y="4"/>
                  </a:lnTo>
                  <a:lnTo>
                    <a:pt x="7" y="7"/>
                  </a:lnTo>
                  <a:lnTo>
                    <a:pt x="5" y="11"/>
                  </a:lnTo>
                  <a:lnTo>
                    <a:pt x="3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1638"/>
                  </a:lnTo>
                  <a:lnTo>
                    <a:pt x="0" y="1638"/>
                  </a:lnTo>
                  <a:lnTo>
                    <a:pt x="0" y="1643"/>
                  </a:lnTo>
                  <a:lnTo>
                    <a:pt x="3" y="1649"/>
                  </a:lnTo>
                  <a:lnTo>
                    <a:pt x="5" y="1652"/>
                  </a:lnTo>
                  <a:lnTo>
                    <a:pt x="7" y="1657"/>
                  </a:lnTo>
                  <a:lnTo>
                    <a:pt x="12" y="1659"/>
                  </a:lnTo>
                  <a:lnTo>
                    <a:pt x="15" y="1662"/>
                  </a:lnTo>
                  <a:lnTo>
                    <a:pt x="21" y="1664"/>
                  </a:lnTo>
                  <a:lnTo>
                    <a:pt x="26" y="1664"/>
                  </a:lnTo>
                  <a:lnTo>
                    <a:pt x="1149" y="1664"/>
                  </a:lnTo>
                  <a:lnTo>
                    <a:pt x="1149" y="1664"/>
                  </a:lnTo>
                  <a:lnTo>
                    <a:pt x="1151" y="1669"/>
                  </a:lnTo>
                  <a:lnTo>
                    <a:pt x="1154" y="1673"/>
                  </a:lnTo>
                  <a:lnTo>
                    <a:pt x="1156" y="1678"/>
                  </a:lnTo>
                  <a:lnTo>
                    <a:pt x="1161" y="1681"/>
                  </a:lnTo>
                  <a:lnTo>
                    <a:pt x="1166" y="1685"/>
                  </a:lnTo>
                  <a:lnTo>
                    <a:pt x="1170" y="1686"/>
                  </a:lnTo>
                  <a:lnTo>
                    <a:pt x="1175" y="1688"/>
                  </a:lnTo>
                  <a:lnTo>
                    <a:pt x="1181" y="1688"/>
                  </a:lnTo>
                  <a:lnTo>
                    <a:pt x="1481" y="168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5049838" y="2650480"/>
              <a:ext cx="2163762" cy="1392237"/>
            </a:xfrm>
            <a:custGeom>
              <a:rect b="b" l="l" r="r" t="t"/>
              <a:pathLst>
                <a:path extrusionOk="0" h="1753" w="2724">
                  <a:moveTo>
                    <a:pt x="1513" y="1753"/>
                  </a:moveTo>
                  <a:lnTo>
                    <a:pt x="1213" y="1753"/>
                  </a:lnTo>
                  <a:lnTo>
                    <a:pt x="1213" y="1753"/>
                  </a:lnTo>
                  <a:lnTo>
                    <a:pt x="1206" y="1752"/>
                  </a:lnTo>
                  <a:lnTo>
                    <a:pt x="1198" y="1750"/>
                  </a:lnTo>
                  <a:lnTo>
                    <a:pt x="1191" y="1749"/>
                  </a:lnTo>
                  <a:lnTo>
                    <a:pt x="1185" y="1746"/>
                  </a:lnTo>
                  <a:lnTo>
                    <a:pt x="1178" y="1742"/>
                  </a:lnTo>
                  <a:lnTo>
                    <a:pt x="1172" y="1739"/>
                  </a:lnTo>
                  <a:lnTo>
                    <a:pt x="1168" y="1734"/>
                  </a:lnTo>
                  <a:lnTo>
                    <a:pt x="1162" y="1728"/>
                  </a:lnTo>
                  <a:lnTo>
                    <a:pt x="58" y="1728"/>
                  </a:lnTo>
                  <a:lnTo>
                    <a:pt x="58" y="1728"/>
                  </a:lnTo>
                  <a:lnTo>
                    <a:pt x="46" y="1727"/>
                  </a:lnTo>
                  <a:lnTo>
                    <a:pt x="36" y="1724"/>
                  </a:lnTo>
                  <a:lnTo>
                    <a:pt x="25" y="1718"/>
                  </a:lnTo>
                  <a:lnTo>
                    <a:pt x="17" y="1711"/>
                  </a:lnTo>
                  <a:lnTo>
                    <a:pt x="10" y="1703"/>
                  </a:lnTo>
                  <a:lnTo>
                    <a:pt x="5" y="1692"/>
                  </a:lnTo>
                  <a:lnTo>
                    <a:pt x="1" y="1682"/>
                  </a:lnTo>
                  <a:lnTo>
                    <a:pt x="0" y="16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46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7" y="16"/>
                  </a:lnTo>
                  <a:lnTo>
                    <a:pt x="25" y="9"/>
                  </a:lnTo>
                  <a:lnTo>
                    <a:pt x="36" y="4"/>
                  </a:lnTo>
                  <a:lnTo>
                    <a:pt x="46" y="1"/>
                  </a:lnTo>
                  <a:lnTo>
                    <a:pt x="58" y="0"/>
                  </a:lnTo>
                  <a:lnTo>
                    <a:pt x="2668" y="0"/>
                  </a:lnTo>
                  <a:lnTo>
                    <a:pt x="2668" y="0"/>
                  </a:lnTo>
                  <a:lnTo>
                    <a:pt x="2679" y="1"/>
                  </a:lnTo>
                  <a:lnTo>
                    <a:pt x="2690" y="4"/>
                  </a:lnTo>
                  <a:lnTo>
                    <a:pt x="2699" y="9"/>
                  </a:lnTo>
                  <a:lnTo>
                    <a:pt x="2708" y="16"/>
                  </a:lnTo>
                  <a:lnTo>
                    <a:pt x="2715" y="25"/>
                  </a:lnTo>
                  <a:lnTo>
                    <a:pt x="2720" y="34"/>
                  </a:lnTo>
                  <a:lnTo>
                    <a:pt x="2723" y="46"/>
                  </a:lnTo>
                  <a:lnTo>
                    <a:pt x="2724" y="58"/>
                  </a:lnTo>
                  <a:lnTo>
                    <a:pt x="2724" y="1670"/>
                  </a:lnTo>
                  <a:lnTo>
                    <a:pt x="2724" y="1670"/>
                  </a:lnTo>
                  <a:lnTo>
                    <a:pt x="2723" y="1682"/>
                  </a:lnTo>
                  <a:lnTo>
                    <a:pt x="2720" y="1692"/>
                  </a:lnTo>
                  <a:lnTo>
                    <a:pt x="2715" y="1703"/>
                  </a:lnTo>
                  <a:lnTo>
                    <a:pt x="2708" y="1711"/>
                  </a:lnTo>
                  <a:lnTo>
                    <a:pt x="2699" y="1718"/>
                  </a:lnTo>
                  <a:lnTo>
                    <a:pt x="2690" y="1724"/>
                  </a:lnTo>
                  <a:lnTo>
                    <a:pt x="2679" y="1727"/>
                  </a:lnTo>
                  <a:lnTo>
                    <a:pt x="2668" y="1728"/>
                  </a:lnTo>
                  <a:lnTo>
                    <a:pt x="1563" y="1728"/>
                  </a:lnTo>
                  <a:lnTo>
                    <a:pt x="1563" y="1728"/>
                  </a:lnTo>
                  <a:lnTo>
                    <a:pt x="1558" y="1734"/>
                  </a:lnTo>
                  <a:lnTo>
                    <a:pt x="1552" y="1739"/>
                  </a:lnTo>
                  <a:lnTo>
                    <a:pt x="1546" y="1742"/>
                  </a:lnTo>
                  <a:lnTo>
                    <a:pt x="1541" y="1746"/>
                  </a:lnTo>
                  <a:lnTo>
                    <a:pt x="1534" y="1749"/>
                  </a:lnTo>
                  <a:lnTo>
                    <a:pt x="1527" y="1750"/>
                  </a:lnTo>
                  <a:lnTo>
                    <a:pt x="1520" y="1752"/>
                  </a:lnTo>
                  <a:lnTo>
                    <a:pt x="1513" y="1753"/>
                  </a:lnTo>
                  <a:lnTo>
                    <a:pt x="1513" y="1753"/>
                  </a:lnTo>
                  <a:close/>
                  <a:moveTo>
                    <a:pt x="65" y="1663"/>
                  </a:moveTo>
                  <a:lnTo>
                    <a:pt x="1206" y="1663"/>
                  </a:lnTo>
                  <a:lnTo>
                    <a:pt x="12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9" y="1665"/>
                  </a:lnTo>
                  <a:lnTo>
                    <a:pt x="1544" y="1663"/>
                  </a:lnTo>
                  <a:lnTo>
                    <a:pt x="2661" y="1663"/>
                  </a:lnTo>
                  <a:lnTo>
                    <a:pt x="2661" y="63"/>
                  </a:lnTo>
                  <a:lnTo>
                    <a:pt x="65" y="63"/>
                  </a:lnTo>
                  <a:lnTo>
                    <a:pt x="65" y="16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6132513" y="3798243"/>
              <a:ext cx="974726" cy="119063"/>
            </a:xfrm>
            <a:custGeom>
              <a:rect b="b" l="l" r="r" t="t"/>
              <a:pathLst>
                <a:path extrusionOk="0" h="151" w="1229">
                  <a:moveTo>
                    <a:pt x="182" y="0"/>
                  </a:moveTo>
                  <a:lnTo>
                    <a:pt x="1229" y="0"/>
                  </a:lnTo>
                  <a:lnTo>
                    <a:pt x="1229" y="15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" y="137"/>
                  </a:lnTo>
                  <a:lnTo>
                    <a:pt x="6" y="123"/>
                  </a:lnTo>
                  <a:lnTo>
                    <a:pt x="12" y="109"/>
                  </a:lnTo>
                  <a:lnTo>
                    <a:pt x="19" y="95"/>
                  </a:lnTo>
                  <a:lnTo>
                    <a:pt x="27" y="83"/>
                  </a:lnTo>
                  <a:lnTo>
                    <a:pt x="36" y="70"/>
                  </a:lnTo>
                  <a:lnTo>
                    <a:pt x="47" y="58"/>
                  </a:lnTo>
                  <a:lnTo>
                    <a:pt x="58" y="47"/>
                  </a:lnTo>
                  <a:lnTo>
                    <a:pt x="71" y="36"/>
                  </a:lnTo>
                  <a:lnTo>
                    <a:pt x="85" y="27"/>
                  </a:lnTo>
                  <a:lnTo>
                    <a:pt x="99" y="20"/>
                  </a:lnTo>
                  <a:lnTo>
                    <a:pt x="115" y="13"/>
                  </a:lnTo>
                  <a:lnTo>
                    <a:pt x="131" y="7"/>
                  </a:lnTo>
                  <a:lnTo>
                    <a:pt x="147" y="3"/>
                  </a:lnTo>
                  <a:lnTo>
                    <a:pt x="165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6107113" y="3772843"/>
              <a:ext cx="1025525" cy="169863"/>
            </a:xfrm>
            <a:custGeom>
              <a:rect b="b" l="l" r="r" t="t"/>
              <a:pathLst>
                <a:path extrusionOk="0" h="213" w="1291">
                  <a:moveTo>
                    <a:pt x="1260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5" y="213"/>
                  </a:lnTo>
                  <a:lnTo>
                    <a:pt x="18" y="211"/>
                  </a:lnTo>
                  <a:lnTo>
                    <a:pt x="14" y="208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8"/>
                  </a:lnTo>
                  <a:lnTo>
                    <a:pt x="2" y="193"/>
                  </a:lnTo>
                  <a:lnTo>
                    <a:pt x="0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61"/>
                  </a:lnTo>
                  <a:lnTo>
                    <a:pt x="8" y="144"/>
                  </a:lnTo>
                  <a:lnTo>
                    <a:pt x="14" y="126"/>
                  </a:lnTo>
                  <a:lnTo>
                    <a:pt x="22" y="110"/>
                  </a:lnTo>
                  <a:lnTo>
                    <a:pt x="32" y="95"/>
                  </a:lnTo>
                  <a:lnTo>
                    <a:pt x="43" y="80"/>
                  </a:lnTo>
                  <a:lnTo>
                    <a:pt x="56" y="66"/>
                  </a:lnTo>
                  <a:lnTo>
                    <a:pt x="69" y="53"/>
                  </a:lnTo>
                  <a:lnTo>
                    <a:pt x="86" y="42"/>
                  </a:lnTo>
                  <a:lnTo>
                    <a:pt x="102" y="30"/>
                  </a:lnTo>
                  <a:lnTo>
                    <a:pt x="118" y="22"/>
                  </a:lnTo>
                  <a:lnTo>
                    <a:pt x="137" y="14"/>
                  </a:lnTo>
                  <a:lnTo>
                    <a:pt x="155" y="8"/>
                  </a:lnTo>
                  <a:lnTo>
                    <a:pt x="174" y="4"/>
                  </a:lnTo>
                  <a:lnTo>
                    <a:pt x="193" y="0"/>
                  </a:lnTo>
                  <a:lnTo>
                    <a:pt x="213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1266" y="0"/>
                  </a:lnTo>
                  <a:lnTo>
                    <a:pt x="1272" y="3"/>
                  </a:lnTo>
                  <a:lnTo>
                    <a:pt x="1278" y="5"/>
                  </a:lnTo>
                  <a:lnTo>
                    <a:pt x="1282" y="8"/>
                  </a:lnTo>
                  <a:lnTo>
                    <a:pt x="1286" y="13"/>
                  </a:lnTo>
                  <a:lnTo>
                    <a:pt x="1288" y="19"/>
                  </a:lnTo>
                  <a:lnTo>
                    <a:pt x="1290" y="25"/>
                  </a:lnTo>
                  <a:lnTo>
                    <a:pt x="1291" y="31"/>
                  </a:lnTo>
                  <a:lnTo>
                    <a:pt x="1291" y="182"/>
                  </a:lnTo>
                  <a:lnTo>
                    <a:pt x="1291" y="182"/>
                  </a:lnTo>
                  <a:lnTo>
                    <a:pt x="1290" y="189"/>
                  </a:lnTo>
                  <a:lnTo>
                    <a:pt x="1288" y="195"/>
                  </a:lnTo>
                  <a:lnTo>
                    <a:pt x="1286" y="201"/>
                  </a:lnTo>
                  <a:lnTo>
                    <a:pt x="1282" y="205"/>
                  </a:lnTo>
                  <a:lnTo>
                    <a:pt x="1278" y="209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60" y="213"/>
                  </a:lnTo>
                  <a:lnTo>
                    <a:pt x="1260" y="213"/>
                  </a:lnTo>
                  <a:close/>
                  <a:moveTo>
                    <a:pt x="72" y="151"/>
                  </a:moveTo>
                  <a:lnTo>
                    <a:pt x="1228" y="151"/>
                  </a:lnTo>
                  <a:lnTo>
                    <a:pt x="1228" y="63"/>
                  </a:lnTo>
                  <a:lnTo>
                    <a:pt x="213" y="63"/>
                  </a:lnTo>
                  <a:lnTo>
                    <a:pt x="213" y="63"/>
                  </a:lnTo>
                  <a:lnTo>
                    <a:pt x="201" y="63"/>
                  </a:lnTo>
                  <a:lnTo>
                    <a:pt x="189" y="64"/>
                  </a:lnTo>
                  <a:lnTo>
                    <a:pt x="177" y="66"/>
                  </a:lnTo>
                  <a:lnTo>
                    <a:pt x="167" y="70"/>
                  </a:lnTo>
                  <a:lnTo>
                    <a:pt x="155" y="73"/>
                  </a:lnTo>
                  <a:lnTo>
                    <a:pt x="145" y="78"/>
                  </a:lnTo>
                  <a:lnTo>
                    <a:pt x="135" y="84"/>
                  </a:lnTo>
                  <a:lnTo>
                    <a:pt x="126" y="89"/>
                  </a:lnTo>
                  <a:lnTo>
                    <a:pt x="117" y="95"/>
                  </a:lnTo>
                  <a:lnTo>
                    <a:pt x="109" y="102"/>
                  </a:lnTo>
                  <a:lnTo>
                    <a:pt x="101" y="110"/>
                  </a:lnTo>
                  <a:lnTo>
                    <a:pt x="94" y="117"/>
                  </a:lnTo>
                  <a:lnTo>
                    <a:pt x="87" y="125"/>
                  </a:lnTo>
                  <a:lnTo>
                    <a:pt x="81" y="133"/>
                  </a:lnTo>
                  <a:lnTo>
                    <a:pt x="76" y="143"/>
                  </a:lnTo>
                  <a:lnTo>
                    <a:pt x="72" y="151"/>
                  </a:lnTo>
                  <a:lnTo>
                    <a:pt x="72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5157788" y="3798243"/>
              <a:ext cx="974725" cy="119063"/>
            </a:xfrm>
            <a:custGeom>
              <a:rect b="b" l="l" r="r" t="t"/>
              <a:pathLst>
                <a:path extrusionOk="0" h="151" w="1228">
                  <a:moveTo>
                    <a:pt x="1046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228" y="151"/>
                  </a:lnTo>
                  <a:lnTo>
                    <a:pt x="1228" y="151"/>
                  </a:lnTo>
                  <a:lnTo>
                    <a:pt x="1226" y="137"/>
                  </a:lnTo>
                  <a:lnTo>
                    <a:pt x="1222" y="123"/>
                  </a:lnTo>
                  <a:lnTo>
                    <a:pt x="1218" y="109"/>
                  </a:lnTo>
                  <a:lnTo>
                    <a:pt x="1211" y="95"/>
                  </a:lnTo>
                  <a:lnTo>
                    <a:pt x="1203" y="83"/>
                  </a:lnTo>
                  <a:lnTo>
                    <a:pt x="1193" y="70"/>
                  </a:lnTo>
                  <a:lnTo>
                    <a:pt x="1183" y="58"/>
                  </a:lnTo>
                  <a:lnTo>
                    <a:pt x="1171" y="47"/>
                  </a:lnTo>
                  <a:lnTo>
                    <a:pt x="1159" y="36"/>
                  </a:lnTo>
                  <a:lnTo>
                    <a:pt x="1145" y="27"/>
                  </a:lnTo>
                  <a:lnTo>
                    <a:pt x="1130" y="20"/>
                  </a:lnTo>
                  <a:lnTo>
                    <a:pt x="1115" y="13"/>
                  </a:lnTo>
                  <a:lnTo>
                    <a:pt x="1098" y="7"/>
                  </a:lnTo>
                  <a:lnTo>
                    <a:pt x="1081" y="3"/>
                  </a:lnTo>
                  <a:lnTo>
                    <a:pt x="1064" y="0"/>
                  </a:lnTo>
                  <a:lnTo>
                    <a:pt x="1046" y="0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132388" y="3772843"/>
              <a:ext cx="1023938" cy="169863"/>
            </a:xfrm>
            <a:custGeom>
              <a:rect b="b" l="l" r="r" t="t"/>
              <a:pathLst>
                <a:path extrusionOk="0" h="213" w="1290">
                  <a:moveTo>
                    <a:pt x="1259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6" y="213"/>
                  </a:lnTo>
                  <a:lnTo>
                    <a:pt x="19" y="211"/>
                  </a:lnTo>
                  <a:lnTo>
                    <a:pt x="14" y="209"/>
                  </a:lnTo>
                  <a:lnTo>
                    <a:pt x="9" y="205"/>
                  </a:lnTo>
                  <a:lnTo>
                    <a:pt x="6" y="201"/>
                  </a:lnTo>
                  <a:lnTo>
                    <a:pt x="2" y="195"/>
                  </a:lnTo>
                  <a:lnTo>
                    <a:pt x="0" y="189"/>
                  </a:lnTo>
                  <a:lnTo>
                    <a:pt x="0" y="18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7" y="0"/>
                  </a:lnTo>
                  <a:lnTo>
                    <a:pt x="1117" y="4"/>
                  </a:lnTo>
                  <a:lnTo>
                    <a:pt x="1136" y="8"/>
                  </a:lnTo>
                  <a:lnTo>
                    <a:pt x="1155" y="14"/>
                  </a:lnTo>
                  <a:lnTo>
                    <a:pt x="1172" y="22"/>
                  </a:lnTo>
                  <a:lnTo>
                    <a:pt x="1190" y="30"/>
                  </a:lnTo>
                  <a:lnTo>
                    <a:pt x="1206" y="42"/>
                  </a:lnTo>
                  <a:lnTo>
                    <a:pt x="1221" y="53"/>
                  </a:lnTo>
                  <a:lnTo>
                    <a:pt x="1235" y="66"/>
                  </a:lnTo>
                  <a:lnTo>
                    <a:pt x="1248" y="80"/>
                  </a:lnTo>
                  <a:lnTo>
                    <a:pt x="1259" y="95"/>
                  </a:lnTo>
                  <a:lnTo>
                    <a:pt x="1268" y="110"/>
                  </a:lnTo>
                  <a:lnTo>
                    <a:pt x="1277" y="126"/>
                  </a:lnTo>
                  <a:lnTo>
                    <a:pt x="1284" y="144"/>
                  </a:lnTo>
                  <a:lnTo>
                    <a:pt x="1288" y="161"/>
                  </a:lnTo>
                  <a:lnTo>
                    <a:pt x="1290" y="180"/>
                  </a:lnTo>
                  <a:lnTo>
                    <a:pt x="1290" y="180"/>
                  </a:lnTo>
                  <a:lnTo>
                    <a:pt x="1290" y="187"/>
                  </a:lnTo>
                  <a:lnTo>
                    <a:pt x="1289" y="193"/>
                  </a:lnTo>
                  <a:lnTo>
                    <a:pt x="1287" y="198"/>
                  </a:lnTo>
                  <a:lnTo>
                    <a:pt x="1282" y="204"/>
                  </a:lnTo>
                  <a:lnTo>
                    <a:pt x="1282" y="204"/>
                  </a:lnTo>
                  <a:lnTo>
                    <a:pt x="1278" y="208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59" y="213"/>
                  </a:lnTo>
                  <a:lnTo>
                    <a:pt x="1259" y="213"/>
                  </a:lnTo>
                  <a:close/>
                  <a:moveTo>
                    <a:pt x="63" y="151"/>
                  </a:moveTo>
                  <a:lnTo>
                    <a:pt x="1219" y="151"/>
                  </a:lnTo>
                  <a:lnTo>
                    <a:pt x="1219" y="151"/>
                  </a:lnTo>
                  <a:lnTo>
                    <a:pt x="1215" y="143"/>
                  </a:lnTo>
                  <a:lnTo>
                    <a:pt x="1209" y="133"/>
                  </a:lnTo>
                  <a:lnTo>
                    <a:pt x="1204" y="125"/>
                  </a:lnTo>
                  <a:lnTo>
                    <a:pt x="1198" y="117"/>
                  </a:lnTo>
                  <a:lnTo>
                    <a:pt x="1190" y="110"/>
                  </a:lnTo>
                  <a:lnTo>
                    <a:pt x="1183" y="102"/>
                  </a:lnTo>
                  <a:lnTo>
                    <a:pt x="1175" y="95"/>
                  </a:lnTo>
                  <a:lnTo>
                    <a:pt x="1165" y="89"/>
                  </a:lnTo>
                  <a:lnTo>
                    <a:pt x="1156" y="84"/>
                  </a:lnTo>
                  <a:lnTo>
                    <a:pt x="1146" y="78"/>
                  </a:lnTo>
                  <a:lnTo>
                    <a:pt x="1135" y="73"/>
                  </a:lnTo>
                  <a:lnTo>
                    <a:pt x="1125" y="70"/>
                  </a:lnTo>
                  <a:lnTo>
                    <a:pt x="1113" y="66"/>
                  </a:lnTo>
                  <a:lnTo>
                    <a:pt x="1102" y="64"/>
                  </a:lnTo>
                  <a:lnTo>
                    <a:pt x="1090" y="63"/>
                  </a:lnTo>
                  <a:lnTo>
                    <a:pt x="1077" y="63"/>
                  </a:lnTo>
                  <a:lnTo>
                    <a:pt x="63" y="63"/>
                  </a:lnTo>
                  <a:lnTo>
                    <a:pt x="63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5157788" y="2617143"/>
              <a:ext cx="1949451" cy="1300163"/>
            </a:xfrm>
            <a:custGeom>
              <a:rect b="b" l="l" r="r" t="t"/>
              <a:pathLst>
                <a:path extrusionOk="0" h="1637" w="2457">
                  <a:moveTo>
                    <a:pt x="1228" y="1637"/>
                  </a:moveTo>
                  <a:lnTo>
                    <a:pt x="1228" y="1637"/>
                  </a:lnTo>
                  <a:lnTo>
                    <a:pt x="1230" y="1620"/>
                  </a:lnTo>
                  <a:lnTo>
                    <a:pt x="1234" y="1604"/>
                  </a:lnTo>
                  <a:lnTo>
                    <a:pt x="1240" y="1588"/>
                  </a:lnTo>
                  <a:lnTo>
                    <a:pt x="1247" y="1573"/>
                  </a:lnTo>
                  <a:lnTo>
                    <a:pt x="1255" y="1561"/>
                  </a:lnTo>
                  <a:lnTo>
                    <a:pt x="1264" y="1548"/>
                  </a:lnTo>
                  <a:lnTo>
                    <a:pt x="1275" y="1536"/>
                  </a:lnTo>
                  <a:lnTo>
                    <a:pt x="1286" y="1526"/>
                  </a:lnTo>
                  <a:lnTo>
                    <a:pt x="1299" y="1517"/>
                  </a:lnTo>
                  <a:lnTo>
                    <a:pt x="1313" y="1508"/>
                  </a:lnTo>
                  <a:lnTo>
                    <a:pt x="1327" y="1502"/>
                  </a:lnTo>
                  <a:lnTo>
                    <a:pt x="1343" y="1497"/>
                  </a:lnTo>
                  <a:lnTo>
                    <a:pt x="1359" y="1492"/>
                  </a:lnTo>
                  <a:lnTo>
                    <a:pt x="1375" y="1489"/>
                  </a:lnTo>
                  <a:lnTo>
                    <a:pt x="1393" y="1486"/>
                  </a:lnTo>
                  <a:lnTo>
                    <a:pt x="1410" y="1486"/>
                  </a:lnTo>
                  <a:lnTo>
                    <a:pt x="2457" y="1486"/>
                  </a:lnTo>
                  <a:lnTo>
                    <a:pt x="2457" y="0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393" y="1"/>
                  </a:lnTo>
                  <a:lnTo>
                    <a:pt x="1375" y="3"/>
                  </a:lnTo>
                  <a:lnTo>
                    <a:pt x="1359" y="8"/>
                  </a:lnTo>
                  <a:lnTo>
                    <a:pt x="1343" y="13"/>
                  </a:lnTo>
                  <a:lnTo>
                    <a:pt x="1327" y="21"/>
                  </a:lnTo>
                  <a:lnTo>
                    <a:pt x="1313" y="29"/>
                  </a:lnTo>
                  <a:lnTo>
                    <a:pt x="1299" y="38"/>
                  </a:lnTo>
                  <a:lnTo>
                    <a:pt x="1286" y="50"/>
                  </a:lnTo>
                  <a:lnTo>
                    <a:pt x="1275" y="61"/>
                  </a:lnTo>
                  <a:lnTo>
                    <a:pt x="1264" y="74"/>
                  </a:lnTo>
                  <a:lnTo>
                    <a:pt x="1255" y="88"/>
                  </a:lnTo>
                  <a:lnTo>
                    <a:pt x="1247" y="103"/>
                  </a:lnTo>
                  <a:lnTo>
                    <a:pt x="1240" y="118"/>
                  </a:lnTo>
                  <a:lnTo>
                    <a:pt x="1234" y="136"/>
                  </a:lnTo>
                  <a:lnTo>
                    <a:pt x="1230" y="152"/>
                  </a:lnTo>
                  <a:lnTo>
                    <a:pt x="1228" y="169"/>
                  </a:lnTo>
                  <a:lnTo>
                    <a:pt x="1228" y="169"/>
                  </a:lnTo>
                  <a:lnTo>
                    <a:pt x="1226" y="152"/>
                  </a:lnTo>
                  <a:lnTo>
                    <a:pt x="1222" y="136"/>
                  </a:lnTo>
                  <a:lnTo>
                    <a:pt x="1218" y="118"/>
                  </a:lnTo>
                  <a:lnTo>
                    <a:pt x="1211" y="103"/>
                  </a:lnTo>
                  <a:lnTo>
                    <a:pt x="1203" y="88"/>
                  </a:lnTo>
                  <a:lnTo>
                    <a:pt x="1193" y="74"/>
                  </a:lnTo>
                  <a:lnTo>
                    <a:pt x="1183" y="61"/>
                  </a:lnTo>
                  <a:lnTo>
                    <a:pt x="1171" y="50"/>
                  </a:lnTo>
                  <a:lnTo>
                    <a:pt x="1159" y="38"/>
                  </a:lnTo>
                  <a:lnTo>
                    <a:pt x="1145" y="29"/>
                  </a:lnTo>
                  <a:lnTo>
                    <a:pt x="1130" y="21"/>
                  </a:lnTo>
                  <a:lnTo>
                    <a:pt x="1115" y="13"/>
                  </a:lnTo>
                  <a:lnTo>
                    <a:pt x="1098" y="8"/>
                  </a:lnTo>
                  <a:lnTo>
                    <a:pt x="1081" y="3"/>
                  </a:lnTo>
                  <a:lnTo>
                    <a:pt x="1064" y="1"/>
                  </a:lnTo>
                  <a:lnTo>
                    <a:pt x="1046" y="0"/>
                  </a:lnTo>
                  <a:lnTo>
                    <a:pt x="0" y="0"/>
                  </a:lnTo>
                  <a:lnTo>
                    <a:pt x="0" y="1486"/>
                  </a:lnTo>
                  <a:lnTo>
                    <a:pt x="1046" y="1486"/>
                  </a:lnTo>
                  <a:lnTo>
                    <a:pt x="1046" y="1486"/>
                  </a:lnTo>
                  <a:lnTo>
                    <a:pt x="1064" y="1486"/>
                  </a:lnTo>
                  <a:lnTo>
                    <a:pt x="1081" y="1489"/>
                  </a:lnTo>
                  <a:lnTo>
                    <a:pt x="1098" y="1492"/>
                  </a:lnTo>
                  <a:lnTo>
                    <a:pt x="1115" y="1497"/>
                  </a:lnTo>
                  <a:lnTo>
                    <a:pt x="1130" y="1502"/>
                  </a:lnTo>
                  <a:lnTo>
                    <a:pt x="1145" y="1508"/>
                  </a:lnTo>
                  <a:lnTo>
                    <a:pt x="1159" y="1517"/>
                  </a:lnTo>
                  <a:lnTo>
                    <a:pt x="1171" y="1526"/>
                  </a:lnTo>
                  <a:lnTo>
                    <a:pt x="1183" y="1536"/>
                  </a:lnTo>
                  <a:lnTo>
                    <a:pt x="1193" y="1548"/>
                  </a:lnTo>
                  <a:lnTo>
                    <a:pt x="1203" y="1561"/>
                  </a:lnTo>
                  <a:lnTo>
                    <a:pt x="1211" y="1573"/>
                  </a:lnTo>
                  <a:lnTo>
                    <a:pt x="1218" y="1588"/>
                  </a:lnTo>
                  <a:lnTo>
                    <a:pt x="1222" y="1604"/>
                  </a:lnTo>
                  <a:lnTo>
                    <a:pt x="1226" y="1620"/>
                  </a:lnTo>
                  <a:lnTo>
                    <a:pt x="1228" y="1637"/>
                  </a:lnTo>
                  <a:lnTo>
                    <a:pt x="1228" y="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5132388" y="2593330"/>
              <a:ext cx="2000250" cy="1349376"/>
            </a:xfrm>
            <a:custGeom>
              <a:rect b="b" l="l" r="r" t="t"/>
              <a:pathLst>
                <a:path extrusionOk="0" h="1699" w="2519">
                  <a:moveTo>
                    <a:pt x="1259" y="1699"/>
                  </a:moveTo>
                  <a:lnTo>
                    <a:pt x="1259" y="1699"/>
                  </a:lnTo>
                  <a:lnTo>
                    <a:pt x="1253" y="1699"/>
                  </a:lnTo>
                  <a:lnTo>
                    <a:pt x="1248" y="1698"/>
                  </a:lnTo>
                  <a:lnTo>
                    <a:pt x="1243" y="1695"/>
                  </a:lnTo>
                  <a:lnTo>
                    <a:pt x="1238" y="1691"/>
                  </a:lnTo>
                  <a:lnTo>
                    <a:pt x="1235" y="1688"/>
                  </a:lnTo>
                  <a:lnTo>
                    <a:pt x="1231" y="1682"/>
                  </a:lnTo>
                  <a:lnTo>
                    <a:pt x="1229" y="1676"/>
                  </a:lnTo>
                  <a:lnTo>
                    <a:pt x="1228" y="1670"/>
                  </a:lnTo>
                  <a:lnTo>
                    <a:pt x="1228" y="1670"/>
                  </a:lnTo>
                  <a:lnTo>
                    <a:pt x="1227" y="1655"/>
                  </a:lnTo>
                  <a:lnTo>
                    <a:pt x="1223" y="1641"/>
                  </a:lnTo>
                  <a:lnTo>
                    <a:pt x="1219" y="1628"/>
                  </a:lnTo>
                  <a:lnTo>
                    <a:pt x="1212" y="1616"/>
                  </a:lnTo>
                  <a:lnTo>
                    <a:pt x="1205" y="1604"/>
                  </a:lnTo>
                  <a:lnTo>
                    <a:pt x="1197" y="1595"/>
                  </a:lnTo>
                  <a:lnTo>
                    <a:pt x="1187" y="1586"/>
                  </a:lnTo>
                  <a:lnTo>
                    <a:pt x="1177" y="1578"/>
                  </a:lnTo>
                  <a:lnTo>
                    <a:pt x="1167" y="1571"/>
                  </a:lnTo>
                  <a:lnTo>
                    <a:pt x="1155" y="1565"/>
                  </a:lnTo>
                  <a:lnTo>
                    <a:pt x="1142" y="1559"/>
                  </a:lnTo>
                  <a:lnTo>
                    <a:pt x="1129" y="1556"/>
                  </a:lnTo>
                  <a:lnTo>
                    <a:pt x="1117" y="1552"/>
                  </a:lnTo>
                  <a:lnTo>
                    <a:pt x="1104" y="1550"/>
                  </a:lnTo>
                  <a:lnTo>
                    <a:pt x="1091" y="1549"/>
                  </a:lnTo>
                  <a:lnTo>
                    <a:pt x="1077" y="1549"/>
                  </a:lnTo>
                  <a:lnTo>
                    <a:pt x="31" y="1549"/>
                  </a:lnTo>
                  <a:lnTo>
                    <a:pt x="31" y="1549"/>
                  </a:lnTo>
                  <a:lnTo>
                    <a:pt x="26" y="1548"/>
                  </a:lnTo>
                  <a:lnTo>
                    <a:pt x="19" y="1546"/>
                  </a:lnTo>
                  <a:lnTo>
                    <a:pt x="14" y="1543"/>
                  </a:lnTo>
                  <a:lnTo>
                    <a:pt x="9" y="1539"/>
                  </a:lnTo>
                  <a:lnTo>
                    <a:pt x="6" y="1535"/>
                  </a:lnTo>
                  <a:lnTo>
                    <a:pt x="2" y="1529"/>
                  </a:lnTo>
                  <a:lnTo>
                    <a:pt x="0" y="1523"/>
                  </a:lnTo>
                  <a:lnTo>
                    <a:pt x="0" y="15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1" y="0"/>
                  </a:lnTo>
                  <a:lnTo>
                    <a:pt x="1105" y="2"/>
                  </a:lnTo>
                  <a:lnTo>
                    <a:pt x="1119" y="4"/>
                  </a:lnTo>
                  <a:lnTo>
                    <a:pt x="1133" y="7"/>
                  </a:lnTo>
                  <a:lnTo>
                    <a:pt x="1146" y="11"/>
                  </a:lnTo>
                  <a:lnTo>
                    <a:pt x="1158" y="16"/>
                  </a:lnTo>
                  <a:lnTo>
                    <a:pt x="1171" y="22"/>
                  </a:lnTo>
                  <a:lnTo>
                    <a:pt x="1183" y="27"/>
                  </a:lnTo>
                  <a:lnTo>
                    <a:pt x="1194" y="34"/>
                  </a:lnTo>
                  <a:lnTo>
                    <a:pt x="1206" y="43"/>
                  </a:lnTo>
                  <a:lnTo>
                    <a:pt x="1216" y="51"/>
                  </a:lnTo>
                  <a:lnTo>
                    <a:pt x="1226" y="60"/>
                  </a:lnTo>
                  <a:lnTo>
                    <a:pt x="1235" y="69"/>
                  </a:lnTo>
                  <a:lnTo>
                    <a:pt x="1244" y="80"/>
                  </a:lnTo>
                  <a:lnTo>
                    <a:pt x="1252" y="90"/>
                  </a:lnTo>
                  <a:lnTo>
                    <a:pt x="1259" y="102"/>
                  </a:lnTo>
                  <a:lnTo>
                    <a:pt x="1259" y="102"/>
                  </a:lnTo>
                  <a:lnTo>
                    <a:pt x="1267" y="90"/>
                  </a:lnTo>
                  <a:lnTo>
                    <a:pt x="1275" y="80"/>
                  </a:lnTo>
                  <a:lnTo>
                    <a:pt x="1284" y="69"/>
                  </a:lnTo>
                  <a:lnTo>
                    <a:pt x="1293" y="60"/>
                  </a:lnTo>
                  <a:lnTo>
                    <a:pt x="1303" y="51"/>
                  </a:lnTo>
                  <a:lnTo>
                    <a:pt x="1314" y="43"/>
                  </a:lnTo>
                  <a:lnTo>
                    <a:pt x="1325" y="34"/>
                  </a:lnTo>
                  <a:lnTo>
                    <a:pt x="1336" y="27"/>
                  </a:lnTo>
                  <a:lnTo>
                    <a:pt x="1348" y="22"/>
                  </a:lnTo>
                  <a:lnTo>
                    <a:pt x="1360" y="16"/>
                  </a:lnTo>
                  <a:lnTo>
                    <a:pt x="1373" y="11"/>
                  </a:lnTo>
                  <a:lnTo>
                    <a:pt x="1387" y="7"/>
                  </a:lnTo>
                  <a:lnTo>
                    <a:pt x="1399" y="4"/>
                  </a:lnTo>
                  <a:lnTo>
                    <a:pt x="1413" y="2"/>
                  </a:lnTo>
                  <a:lnTo>
                    <a:pt x="1427" y="0"/>
                  </a:lnTo>
                  <a:lnTo>
                    <a:pt x="1441" y="0"/>
                  </a:lnTo>
                  <a:lnTo>
                    <a:pt x="2488" y="0"/>
                  </a:lnTo>
                  <a:lnTo>
                    <a:pt x="2488" y="0"/>
                  </a:lnTo>
                  <a:lnTo>
                    <a:pt x="2494" y="1"/>
                  </a:lnTo>
                  <a:lnTo>
                    <a:pt x="2500" y="2"/>
                  </a:lnTo>
                  <a:lnTo>
                    <a:pt x="2506" y="5"/>
                  </a:lnTo>
                  <a:lnTo>
                    <a:pt x="2510" y="9"/>
                  </a:lnTo>
                  <a:lnTo>
                    <a:pt x="2514" y="14"/>
                  </a:lnTo>
                  <a:lnTo>
                    <a:pt x="2516" y="19"/>
                  </a:lnTo>
                  <a:lnTo>
                    <a:pt x="2518" y="25"/>
                  </a:lnTo>
                  <a:lnTo>
                    <a:pt x="2519" y="31"/>
                  </a:lnTo>
                  <a:lnTo>
                    <a:pt x="2519" y="1517"/>
                  </a:lnTo>
                  <a:lnTo>
                    <a:pt x="2519" y="1517"/>
                  </a:lnTo>
                  <a:lnTo>
                    <a:pt x="2518" y="1523"/>
                  </a:lnTo>
                  <a:lnTo>
                    <a:pt x="2516" y="1529"/>
                  </a:lnTo>
                  <a:lnTo>
                    <a:pt x="2514" y="1535"/>
                  </a:lnTo>
                  <a:lnTo>
                    <a:pt x="2510" y="1539"/>
                  </a:lnTo>
                  <a:lnTo>
                    <a:pt x="2506" y="1543"/>
                  </a:lnTo>
                  <a:lnTo>
                    <a:pt x="2500" y="1546"/>
                  </a:lnTo>
                  <a:lnTo>
                    <a:pt x="2494" y="1548"/>
                  </a:lnTo>
                  <a:lnTo>
                    <a:pt x="2488" y="1549"/>
                  </a:lnTo>
                  <a:lnTo>
                    <a:pt x="1441" y="1549"/>
                  </a:lnTo>
                  <a:lnTo>
                    <a:pt x="1441" y="1549"/>
                  </a:lnTo>
                  <a:lnTo>
                    <a:pt x="1428" y="1549"/>
                  </a:lnTo>
                  <a:lnTo>
                    <a:pt x="1416" y="1550"/>
                  </a:lnTo>
                  <a:lnTo>
                    <a:pt x="1402" y="1552"/>
                  </a:lnTo>
                  <a:lnTo>
                    <a:pt x="1389" y="1556"/>
                  </a:lnTo>
                  <a:lnTo>
                    <a:pt x="1376" y="1559"/>
                  </a:lnTo>
                  <a:lnTo>
                    <a:pt x="1365" y="1565"/>
                  </a:lnTo>
                  <a:lnTo>
                    <a:pt x="1353" y="1571"/>
                  </a:lnTo>
                  <a:lnTo>
                    <a:pt x="1341" y="1578"/>
                  </a:lnTo>
                  <a:lnTo>
                    <a:pt x="1332" y="1586"/>
                  </a:lnTo>
                  <a:lnTo>
                    <a:pt x="1323" y="1595"/>
                  </a:lnTo>
                  <a:lnTo>
                    <a:pt x="1314" y="1604"/>
                  </a:lnTo>
                  <a:lnTo>
                    <a:pt x="1307" y="1616"/>
                  </a:lnTo>
                  <a:lnTo>
                    <a:pt x="1301" y="1628"/>
                  </a:lnTo>
                  <a:lnTo>
                    <a:pt x="1296" y="1641"/>
                  </a:lnTo>
                  <a:lnTo>
                    <a:pt x="1293" y="1655"/>
                  </a:lnTo>
                  <a:lnTo>
                    <a:pt x="1290" y="1670"/>
                  </a:lnTo>
                  <a:lnTo>
                    <a:pt x="1290" y="1670"/>
                  </a:lnTo>
                  <a:lnTo>
                    <a:pt x="1289" y="1676"/>
                  </a:lnTo>
                  <a:lnTo>
                    <a:pt x="1288" y="1682"/>
                  </a:lnTo>
                  <a:lnTo>
                    <a:pt x="1285" y="1687"/>
                  </a:lnTo>
                  <a:lnTo>
                    <a:pt x="1281" y="1691"/>
                  </a:lnTo>
                  <a:lnTo>
                    <a:pt x="1277" y="1695"/>
                  </a:lnTo>
                  <a:lnTo>
                    <a:pt x="1271" y="1698"/>
                  </a:lnTo>
                  <a:lnTo>
                    <a:pt x="1266" y="1699"/>
                  </a:lnTo>
                  <a:lnTo>
                    <a:pt x="1259" y="1699"/>
                  </a:lnTo>
                  <a:lnTo>
                    <a:pt x="1259" y="1699"/>
                  </a:lnTo>
                  <a:close/>
                  <a:moveTo>
                    <a:pt x="63" y="1486"/>
                  </a:moveTo>
                  <a:lnTo>
                    <a:pt x="1077" y="1486"/>
                  </a:lnTo>
                  <a:lnTo>
                    <a:pt x="1077" y="1486"/>
                  </a:lnTo>
                  <a:lnTo>
                    <a:pt x="1092" y="1486"/>
                  </a:lnTo>
                  <a:lnTo>
                    <a:pt x="1106" y="1487"/>
                  </a:lnTo>
                  <a:lnTo>
                    <a:pt x="1120" y="1490"/>
                  </a:lnTo>
                  <a:lnTo>
                    <a:pt x="1134" y="1492"/>
                  </a:lnTo>
                  <a:lnTo>
                    <a:pt x="1148" y="1495"/>
                  </a:lnTo>
                  <a:lnTo>
                    <a:pt x="1161" y="1499"/>
                  </a:lnTo>
                  <a:lnTo>
                    <a:pt x="1172" y="1504"/>
                  </a:lnTo>
                  <a:lnTo>
                    <a:pt x="1185" y="1509"/>
                  </a:lnTo>
                  <a:lnTo>
                    <a:pt x="1195" y="1515"/>
                  </a:lnTo>
                  <a:lnTo>
                    <a:pt x="1207" y="1522"/>
                  </a:lnTo>
                  <a:lnTo>
                    <a:pt x="1217" y="1529"/>
                  </a:lnTo>
                  <a:lnTo>
                    <a:pt x="1227" y="1537"/>
                  </a:lnTo>
                  <a:lnTo>
                    <a:pt x="1236" y="1545"/>
                  </a:lnTo>
                  <a:lnTo>
                    <a:pt x="1244" y="1555"/>
                  </a:lnTo>
                  <a:lnTo>
                    <a:pt x="1252" y="1564"/>
                  </a:lnTo>
                  <a:lnTo>
                    <a:pt x="1259" y="1574"/>
                  </a:lnTo>
                  <a:lnTo>
                    <a:pt x="1259" y="1574"/>
                  </a:lnTo>
                  <a:lnTo>
                    <a:pt x="1267" y="1564"/>
                  </a:lnTo>
                  <a:lnTo>
                    <a:pt x="1274" y="1555"/>
                  </a:lnTo>
                  <a:lnTo>
                    <a:pt x="1284" y="1545"/>
                  </a:lnTo>
                  <a:lnTo>
                    <a:pt x="1293" y="1537"/>
                  </a:lnTo>
                  <a:lnTo>
                    <a:pt x="1302" y="1529"/>
                  </a:lnTo>
                  <a:lnTo>
                    <a:pt x="1312" y="1522"/>
                  </a:lnTo>
                  <a:lnTo>
                    <a:pt x="1323" y="1515"/>
                  </a:lnTo>
                  <a:lnTo>
                    <a:pt x="1334" y="1509"/>
                  </a:lnTo>
                  <a:lnTo>
                    <a:pt x="1346" y="1504"/>
                  </a:lnTo>
                  <a:lnTo>
                    <a:pt x="1359" y="1499"/>
                  </a:lnTo>
                  <a:lnTo>
                    <a:pt x="1372" y="1495"/>
                  </a:lnTo>
                  <a:lnTo>
                    <a:pt x="1384" y="1492"/>
                  </a:lnTo>
                  <a:lnTo>
                    <a:pt x="1398" y="1490"/>
                  </a:lnTo>
                  <a:lnTo>
                    <a:pt x="1412" y="1487"/>
                  </a:lnTo>
                  <a:lnTo>
                    <a:pt x="1427" y="1486"/>
                  </a:lnTo>
                  <a:lnTo>
                    <a:pt x="1441" y="1486"/>
                  </a:lnTo>
                  <a:lnTo>
                    <a:pt x="2456" y="1486"/>
                  </a:lnTo>
                  <a:lnTo>
                    <a:pt x="2456" y="62"/>
                  </a:lnTo>
                  <a:lnTo>
                    <a:pt x="1441" y="62"/>
                  </a:lnTo>
                  <a:lnTo>
                    <a:pt x="1441" y="62"/>
                  </a:lnTo>
                  <a:lnTo>
                    <a:pt x="1427" y="63"/>
                  </a:lnTo>
                  <a:lnTo>
                    <a:pt x="1413" y="66"/>
                  </a:lnTo>
                  <a:lnTo>
                    <a:pt x="1399" y="69"/>
                  </a:lnTo>
                  <a:lnTo>
                    <a:pt x="1385" y="74"/>
                  </a:lnTo>
                  <a:lnTo>
                    <a:pt x="1373" y="80"/>
                  </a:lnTo>
                  <a:lnTo>
                    <a:pt x="1361" y="87"/>
                  </a:lnTo>
                  <a:lnTo>
                    <a:pt x="1350" y="94"/>
                  </a:lnTo>
                  <a:lnTo>
                    <a:pt x="1339" y="103"/>
                  </a:lnTo>
                  <a:lnTo>
                    <a:pt x="1329" y="113"/>
                  </a:lnTo>
                  <a:lnTo>
                    <a:pt x="1321" y="124"/>
                  </a:lnTo>
                  <a:lnTo>
                    <a:pt x="1312" y="135"/>
                  </a:lnTo>
                  <a:lnTo>
                    <a:pt x="1306" y="148"/>
                  </a:lnTo>
                  <a:lnTo>
                    <a:pt x="1300" y="161"/>
                  </a:lnTo>
                  <a:lnTo>
                    <a:pt x="1295" y="175"/>
                  </a:lnTo>
                  <a:lnTo>
                    <a:pt x="1293" y="189"/>
                  </a:lnTo>
                  <a:lnTo>
                    <a:pt x="1290" y="202"/>
                  </a:lnTo>
                  <a:lnTo>
                    <a:pt x="1290" y="202"/>
                  </a:lnTo>
                  <a:lnTo>
                    <a:pt x="1289" y="208"/>
                  </a:lnTo>
                  <a:lnTo>
                    <a:pt x="1288" y="214"/>
                  </a:lnTo>
                  <a:lnTo>
                    <a:pt x="1285" y="219"/>
                  </a:lnTo>
                  <a:lnTo>
                    <a:pt x="1281" y="223"/>
                  </a:lnTo>
                  <a:lnTo>
                    <a:pt x="1277" y="227"/>
                  </a:lnTo>
                  <a:lnTo>
                    <a:pt x="1271" y="229"/>
                  </a:lnTo>
                  <a:lnTo>
                    <a:pt x="1266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3" y="231"/>
                  </a:lnTo>
                  <a:lnTo>
                    <a:pt x="1248" y="229"/>
                  </a:lnTo>
                  <a:lnTo>
                    <a:pt x="1243" y="227"/>
                  </a:lnTo>
                  <a:lnTo>
                    <a:pt x="1238" y="223"/>
                  </a:lnTo>
                  <a:lnTo>
                    <a:pt x="1235" y="219"/>
                  </a:lnTo>
                  <a:lnTo>
                    <a:pt x="1231" y="214"/>
                  </a:lnTo>
                  <a:lnTo>
                    <a:pt x="1229" y="208"/>
                  </a:lnTo>
                  <a:lnTo>
                    <a:pt x="1228" y="202"/>
                  </a:lnTo>
                  <a:lnTo>
                    <a:pt x="1228" y="202"/>
                  </a:lnTo>
                  <a:lnTo>
                    <a:pt x="1227" y="189"/>
                  </a:lnTo>
                  <a:lnTo>
                    <a:pt x="1223" y="175"/>
                  </a:lnTo>
                  <a:lnTo>
                    <a:pt x="1219" y="161"/>
                  </a:lnTo>
                  <a:lnTo>
                    <a:pt x="1213" y="148"/>
                  </a:lnTo>
                  <a:lnTo>
                    <a:pt x="1207" y="135"/>
                  </a:lnTo>
                  <a:lnTo>
                    <a:pt x="1199" y="124"/>
                  </a:lnTo>
                  <a:lnTo>
                    <a:pt x="1190" y="113"/>
                  </a:lnTo>
                  <a:lnTo>
                    <a:pt x="1180" y="103"/>
                  </a:lnTo>
                  <a:lnTo>
                    <a:pt x="1170" y="94"/>
                  </a:lnTo>
                  <a:lnTo>
                    <a:pt x="1158" y="87"/>
                  </a:lnTo>
                  <a:lnTo>
                    <a:pt x="1147" y="80"/>
                  </a:lnTo>
                  <a:lnTo>
                    <a:pt x="1133" y="74"/>
                  </a:lnTo>
                  <a:lnTo>
                    <a:pt x="1120" y="69"/>
                  </a:lnTo>
                  <a:lnTo>
                    <a:pt x="1106" y="66"/>
                  </a:lnTo>
                  <a:lnTo>
                    <a:pt x="1092" y="63"/>
                  </a:lnTo>
                  <a:lnTo>
                    <a:pt x="1077" y="62"/>
                  </a:lnTo>
                  <a:lnTo>
                    <a:pt x="63" y="62"/>
                  </a:lnTo>
                  <a:lnTo>
                    <a:pt x="63" y="1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6105526" y="2752080"/>
              <a:ext cx="52500" cy="11796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300663" y="2796530"/>
              <a:ext cx="639900" cy="136500"/>
            </a:xfrm>
            <a:prstGeom prst="rect">
              <a:avLst/>
            </a:pr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5275263" y="2771130"/>
              <a:ext cx="690564" cy="187325"/>
            </a:xfrm>
            <a:custGeom>
              <a:rect b="b" l="l" r="r" t="t"/>
              <a:pathLst>
                <a:path extrusionOk="0" h="237" w="869">
                  <a:moveTo>
                    <a:pt x="837" y="237"/>
                  </a:moveTo>
                  <a:lnTo>
                    <a:pt x="31" y="237"/>
                  </a:lnTo>
                  <a:lnTo>
                    <a:pt x="31" y="237"/>
                  </a:lnTo>
                  <a:lnTo>
                    <a:pt x="25" y="235"/>
                  </a:lnTo>
                  <a:lnTo>
                    <a:pt x="19" y="234"/>
                  </a:lnTo>
                  <a:lnTo>
                    <a:pt x="14" y="231"/>
                  </a:lnTo>
                  <a:lnTo>
                    <a:pt x="9" y="227"/>
                  </a:lnTo>
                  <a:lnTo>
                    <a:pt x="6" y="223"/>
                  </a:lnTo>
                  <a:lnTo>
                    <a:pt x="2" y="217"/>
                  </a:lnTo>
                  <a:lnTo>
                    <a:pt x="1" y="211"/>
                  </a:lnTo>
                  <a:lnTo>
                    <a:pt x="0" y="20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4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3" y="1"/>
                  </a:lnTo>
                  <a:lnTo>
                    <a:pt x="849" y="4"/>
                  </a:lnTo>
                  <a:lnTo>
                    <a:pt x="855" y="6"/>
                  </a:lnTo>
                  <a:lnTo>
                    <a:pt x="859" y="10"/>
                  </a:lnTo>
                  <a:lnTo>
                    <a:pt x="863" y="14"/>
                  </a:lnTo>
                  <a:lnTo>
                    <a:pt x="866" y="20"/>
                  </a:lnTo>
                  <a:lnTo>
                    <a:pt x="867" y="26"/>
                  </a:lnTo>
                  <a:lnTo>
                    <a:pt x="869" y="33"/>
                  </a:lnTo>
                  <a:lnTo>
                    <a:pt x="869" y="205"/>
                  </a:lnTo>
                  <a:lnTo>
                    <a:pt x="869" y="205"/>
                  </a:lnTo>
                  <a:lnTo>
                    <a:pt x="867" y="211"/>
                  </a:lnTo>
                  <a:lnTo>
                    <a:pt x="866" y="217"/>
                  </a:lnTo>
                  <a:lnTo>
                    <a:pt x="863" y="223"/>
                  </a:lnTo>
                  <a:lnTo>
                    <a:pt x="859" y="227"/>
                  </a:lnTo>
                  <a:lnTo>
                    <a:pt x="855" y="231"/>
                  </a:lnTo>
                  <a:lnTo>
                    <a:pt x="849" y="234"/>
                  </a:lnTo>
                  <a:lnTo>
                    <a:pt x="843" y="235"/>
                  </a:lnTo>
                  <a:lnTo>
                    <a:pt x="837" y="237"/>
                  </a:lnTo>
                  <a:lnTo>
                    <a:pt x="837" y="237"/>
                  </a:lnTo>
                  <a:close/>
                  <a:moveTo>
                    <a:pt x="62" y="173"/>
                  </a:moveTo>
                  <a:lnTo>
                    <a:pt x="806" y="173"/>
                  </a:lnTo>
                  <a:lnTo>
                    <a:pt x="806" y="64"/>
                  </a:lnTo>
                  <a:lnTo>
                    <a:pt x="62" y="64"/>
                  </a:lnTo>
                  <a:lnTo>
                    <a:pt x="62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537326" y="3871268"/>
              <a:ext cx="180975" cy="209550"/>
            </a:xfrm>
            <a:custGeom>
              <a:rect b="b" l="l" r="r" t="t"/>
              <a:pathLst>
                <a:path extrusionOk="0" h="264" w="228">
                  <a:moveTo>
                    <a:pt x="114" y="231"/>
                  </a:moveTo>
                  <a:lnTo>
                    <a:pt x="228" y="264"/>
                  </a:lnTo>
                  <a:lnTo>
                    <a:pt x="228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14" y="23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5275263" y="3044180"/>
              <a:ext cx="690563" cy="50800"/>
            </a:xfrm>
            <a:custGeom>
              <a:rect b="b" l="l" r="r" t="t"/>
              <a:pathLst>
                <a:path extrusionOk="0" h="63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8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275263" y="3182293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275263" y="3318818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5275263" y="3455343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60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5275263" y="3593455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297613" y="3044180"/>
              <a:ext cx="690563" cy="50800"/>
            </a:xfrm>
            <a:custGeom>
              <a:rect b="b" l="l" r="r" t="t"/>
              <a:pathLst>
                <a:path extrusionOk="0" h="63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7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297613" y="3182293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6297613" y="2771130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6297613" y="2907655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297613" y="3318818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297613" y="3455343"/>
              <a:ext cx="690563" cy="50800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297613" y="3593455"/>
              <a:ext cx="690563" cy="49213"/>
            </a:xfrm>
            <a:custGeom>
              <a:rect b="b" l="l" r="r" t="t"/>
              <a:pathLst>
                <a:path extrusionOk="0" h="64" w="870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4041776" y="3601393"/>
              <a:ext cx="123900" cy="77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4165601" y="3293418"/>
              <a:ext cx="695325" cy="695325"/>
            </a:xfrm>
            <a:custGeom>
              <a:rect b="b" l="l" r="r" t="t"/>
              <a:pathLst>
                <a:path extrusionOk="0" h="876" w="876">
                  <a:moveTo>
                    <a:pt x="438" y="876"/>
                  </a:moveTo>
                  <a:lnTo>
                    <a:pt x="438" y="876"/>
                  </a:lnTo>
                  <a:lnTo>
                    <a:pt x="462" y="876"/>
                  </a:lnTo>
                  <a:lnTo>
                    <a:pt x="484" y="874"/>
                  </a:lnTo>
                  <a:lnTo>
                    <a:pt x="506" y="872"/>
                  </a:lnTo>
                  <a:lnTo>
                    <a:pt x="526" y="867"/>
                  </a:lnTo>
                  <a:lnTo>
                    <a:pt x="548" y="862"/>
                  </a:lnTo>
                  <a:lnTo>
                    <a:pt x="569" y="857"/>
                  </a:lnTo>
                  <a:lnTo>
                    <a:pt x="589" y="850"/>
                  </a:lnTo>
                  <a:lnTo>
                    <a:pt x="609" y="842"/>
                  </a:lnTo>
                  <a:lnTo>
                    <a:pt x="628" y="833"/>
                  </a:lnTo>
                  <a:lnTo>
                    <a:pt x="647" y="823"/>
                  </a:lnTo>
                  <a:lnTo>
                    <a:pt x="665" y="813"/>
                  </a:lnTo>
                  <a:lnTo>
                    <a:pt x="684" y="802"/>
                  </a:lnTo>
                  <a:lnTo>
                    <a:pt x="700" y="789"/>
                  </a:lnTo>
                  <a:lnTo>
                    <a:pt x="718" y="777"/>
                  </a:lnTo>
                  <a:lnTo>
                    <a:pt x="733" y="763"/>
                  </a:lnTo>
                  <a:lnTo>
                    <a:pt x="749" y="748"/>
                  </a:lnTo>
                  <a:lnTo>
                    <a:pt x="763" y="733"/>
                  </a:lnTo>
                  <a:lnTo>
                    <a:pt x="777" y="716"/>
                  </a:lnTo>
                  <a:lnTo>
                    <a:pt x="789" y="700"/>
                  </a:lnTo>
                  <a:lnTo>
                    <a:pt x="802" y="683"/>
                  </a:lnTo>
                  <a:lnTo>
                    <a:pt x="814" y="665"/>
                  </a:lnTo>
                  <a:lnTo>
                    <a:pt x="824" y="647"/>
                  </a:lnTo>
                  <a:lnTo>
                    <a:pt x="833" y="628"/>
                  </a:lnTo>
                  <a:lnTo>
                    <a:pt x="843" y="609"/>
                  </a:lnTo>
                  <a:lnTo>
                    <a:pt x="850" y="589"/>
                  </a:lnTo>
                  <a:lnTo>
                    <a:pt x="857" y="568"/>
                  </a:lnTo>
                  <a:lnTo>
                    <a:pt x="862" y="547"/>
                  </a:lnTo>
                  <a:lnTo>
                    <a:pt x="868" y="526"/>
                  </a:lnTo>
                  <a:lnTo>
                    <a:pt x="872" y="506"/>
                  </a:lnTo>
                  <a:lnTo>
                    <a:pt x="874" y="484"/>
                  </a:lnTo>
                  <a:lnTo>
                    <a:pt x="876" y="460"/>
                  </a:lnTo>
                  <a:lnTo>
                    <a:pt x="876" y="438"/>
                  </a:lnTo>
                  <a:lnTo>
                    <a:pt x="876" y="438"/>
                  </a:lnTo>
                  <a:lnTo>
                    <a:pt x="876" y="415"/>
                  </a:lnTo>
                  <a:lnTo>
                    <a:pt x="874" y="393"/>
                  </a:lnTo>
                  <a:lnTo>
                    <a:pt x="872" y="371"/>
                  </a:lnTo>
                  <a:lnTo>
                    <a:pt x="868" y="350"/>
                  </a:lnTo>
                  <a:lnTo>
                    <a:pt x="862" y="328"/>
                  </a:lnTo>
                  <a:lnTo>
                    <a:pt x="857" y="307"/>
                  </a:lnTo>
                  <a:lnTo>
                    <a:pt x="850" y="288"/>
                  </a:lnTo>
                  <a:lnTo>
                    <a:pt x="843" y="268"/>
                  </a:lnTo>
                  <a:lnTo>
                    <a:pt x="833" y="248"/>
                  </a:lnTo>
                  <a:lnTo>
                    <a:pt x="824" y="230"/>
                  </a:lnTo>
                  <a:lnTo>
                    <a:pt x="814" y="211"/>
                  </a:lnTo>
                  <a:lnTo>
                    <a:pt x="802" y="194"/>
                  </a:lnTo>
                  <a:lnTo>
                    <a:pt x="789" y="176"/>
                  </a:lnTo>
                  <a:lnTo>
                    <a:pt x="777" y="159"/>
                  </a:lnTo>
                  <a:lnTo>
                    <a:pt x="763" y="144"/>
                  </a:lnTo>
                  <a:lnTo>
                    <a:pt x="749" y="129"/>
                  </a:lnTo>
                  <a:lnTo>
                    <a:pt x="733" y="114"/>
                  </a:lnTo>
                  <a:lnTo>
                    <a:pt x="718" y="100"/>
                  </a:lnTo>
                  <a:lnTo>
                    <a:pt x="700" y="87"/>
                  </a:lnTo>
                  <a:lnTo>
                    <a:pt x="684" y="75"/>
                  </a:lnTo>
                  <a:lnTo>
                    <a:pt x="665" y="64"/>
                  </a:lnTo>
                  <a:lnTo>
                    <a:pt x="647" y="53"/>
                  </a:lnTo>
                  <a:lnTo>
                    <a:pt x="628" y="43"/>
                  </a:lnTo>
                  <a:lnTo>
                    <a:pt x="609" y="35"/>
                  </a:lnTo>
                  <a:lnTo>
                    <a:pt x="589" y="27"/>
                  </a:lnTo>
                  <a:lnTo>
                    <a:pt x="569" y="20"/>
                  </a:lnTo>
                  <a:lnTo>
                    <a:pt x="548" y="14"/>
                  </a:lnTo>
                  <a:lnTo>
                    <a:pt x="526" y="10"/>
                  </a:lnTo>
                  <a:lnTo>
                    <a:pt x="506" y="5"/>
                  </a:lnTo>
                  <a:lnTo>
                    <a:pt x="484" y="3"/>
                  </a:lnTo>
                  <a:lnTo>
                    <a:pt x="462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16" y="0"/>
                  </a:lnTo>
                  <a:lnTo>
                    <a:pt x="393" y="3"/>
                  </a:lnTo>
                  <a:lnTo>
                    <a:pt x="372" y="5"/>
                  </a:lnTo>
                  <a:lnTo>
                    <a:pt x="350" y="10"/>
                  </a:lnTo>
                  <a:lnTo>
                    <a:pt x="329" y="14"/>
                  </a:lnTo>
                  <a:lnTo>
                    <a:pt x="309" y="20"/>
                  </a:lnTo>
                  <a:lnTo>
                    <a:pt x="288" y="27"/>
                  </a:lnTo>
                  <a:lnTo>
                    <a:pt x="268" y="35"/>
                  </a:lnTo>
                  <a:lnTo>
                    <a:pt x="248" y="43"/>
                  </a:lnTo>
                  <a:lnTo>
                    <a:pt x="230" y="53"/>
                  </a:lnTo>
                  <a:lnTo>
                    <a:pt x="211" y="64"/>
                  </a:lnTo>
                  <a:lnTo>
                    <a:pt x="194" y="75"/>
                  </a:lnTo>
                  <a:lnTo>
                    <a:pt x="177" y="87"/>
                  </a:lnTo>
                  <a:lnTo>
                    <a:pt x="160" y="100"/>
                  </a:lnTo>
                  <a:lnTo>
                    <a:pt x="144" y="114"/>
                  </a:lnTo>
                  <a:lnTo>
                    <a:pt x="129" y="129"/>
                  </a:lnTo>
                  <a:lnTo>
                    <a:pt x="114" y="144"/>
                  </a:lnTo>
                  <a:lnTo>
                    <a:pt x="100" y="159"/>
                  </a:lnTo>
                  <a:lnTo>
                    <a:pt x="87" y="176"/>
                  </a:lnTo>
                  <a:lnTo>
                    <a:pt x="76" y="194"/>
                  </a:lnTo>
                  <a:lnTo>
                    <a:pt x="64" y="211"/>
                  </a:lnTo>
                  <a:lnTo>
                    <a:pt x="54" y="230"/>
                  </a:lnTo>
                  <a:lnTo>
                    <a:pt x="43" y="248"/>
                  </a:lnTo>
                  <a:lnTo>
                    <a:pt x="35" y="268"/>
                  </a:lnTo>
                  <a:lnTo>
                    <a:pt x="27" y="288"/>
                  </a:lnTo>
                  <a:lnTo>
                    <a:pt x="20" y="307"/>
                  </a:lnTo>
                  <a:lnTo>
                    <a:pt x="14" y="328"/>
                  </a:lnTo>
                  <a:lnTo>
                    <a:pt x="10" y="350"/>
                  </a:lnTo>
                  <a:lnTo>
                    <a:pt x="5" y="371"/>
                  </a:lnTo>
                  <a:lnTo>
                    <a:pt x="3" y="393"/>
                  </a:lnTo>
                  <a:lnTo>
                    <a:pt x="2" y="415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2" y="460"/>
                  </a:lnTo>
                  <a:lnTo>
                    <a:pt x="3" y="484"/>
                  </a:lnTo>
                  <a:lnTo>
                    <a:pt x="5" y="506"/>
                  </a:lnTo>
                  <a:lnTo>
                    <a:pt x="10" y="526"/>
                  </a:lnTo>
                  <a:lnTo>
                    <a:pt x="14" y="547"/>
                  </a:lnTo>
                  <a:lnTo>
                    <a:pt x="20" y="568"/>
                  </a:lnTo>
                  <a:lnTo>
                    <a:pt x="27" y="589"/>
                  </a:lnTo>
                  <a:lnTo>
                    <a:pt x="35" y="609"/>
                  </a:lnTo>
                  <a:lnTo>
                    <a:pt x="43" y="628"/>
                  </a:lnTo>
                  <a:lnTo>
                    <a:pt x="54" y="647"/>
                  </a:lnTo>
                  <a:lnTo>
                    <a:pt x="64" y="665"/>
                  </a:lnTo>
                  <a:lnTo>
                    <a:pt x="76" y="683"/>
                  </a:lnTo>
                  <a:lnTo>
                    <a:pt x="87" y="700"/>
                  </a:lnTo>
                  <a:lnTo>
                    <a:pt x="100" y="716"/>
                  </a:lnTo>
                  <a:lnTo>
                    <a:pt x="114" y="733"/>
                  </a:lnTo>
                  <a:lnTo>
                    <a:pt x="129" y="748"/>
                  </a:lnTo>
                  <a:lnTo>
                    <a:pt x="144" y="763"/>
                  </a:lnTo>
                  <a:lnTo>
                    <a:pt x="160" y="777"/>
                  </a:lnTo>
                  <a:lnTo>
                    <a:pt x="177" y="789"/>
                  </a:lnTo>
                  <a:lnTo>
                    <a:pt x="194" y="802"/>
                  </a:lnTo>
                  <a:lnTo>
                    <a:pt x="211" y="813"/>
                  </a:lnTo>
                  <a:lnTo>
                    <a:pt x="230" y="823"/>
                  </a:lnTo>
                  <a:lnTo>
                    <a:pt x="248" y="833"/>
                  </a:lnTo>
                  <a:lnTo>
                    <a:pt x="268" y="842"/>
                  </a:lnTo>
                  <a:lnTo>
                    <a:pt x="288" y="850"/>
                  </a:lnTo>
                  <a:lnTo>
                    <a:pt x="309" y="857"/>
                  </a:lnTo>
                  <a:lnTo>
                    <a:pt x="329" y="862"/>
                  </a:lnTo>
                  <a:lnTo>
                    <a:pt x="350" y="867"/>
                  </a:lnTo>
                  <a:lnTo>
                    <a:pt x="372" y="872"/>
                  </a:lnTo>
                  <a:lnTo>
                    <a:pt x="393" y="874"/>
                  </a:lnTo>
                  <a:lnTo>
                    <a:pt x="416" y="876"/>
                  </a:lnTo>
                  <a:lnTo>
                    <a:pt x="438" y="876"/>
                  </a:lnTo>
                  <a:lnTo>
                    <a:pt x="438" y="876"/>
                  </a:lnTo>
                  <a:close/>
                  <a:moveTo>
                    <a:pt x="438" y="182"/>
                  </a:moveTo>
                  <a:lnTo>
                    <a:pt x="438" y="182"/>
                  </a:lnTo>
                  <a:lnTo>
                    <a:pt x="465" y="183"/>
                  </a:lnTo>
                  <a:lnTo>
                    <a:pt x="490" y="188"/>
                  </a:lnTo>
                  <a:lnTo>
                    <a:pt x="515" y="194"/>
                  </a:lnTo>
                  <a:lnTo>
                    <a:pt x="538" y="203"/>
                  </a:lnTo>
                  <a:lnTo>
                    <a:pt x="560" y="214"/>
                  </a:lnTo>
                  <a:lnTo>
                    <a:pt x="582" y="226"/>
                  </a:lnTo>
                  <a:lnTo>
                    <a:pt x="602" y="241"/>
                  </a:lnTo>
                  <a:lnTo>
                    <a:pt x="619" y="258"/>
                  </a:lnTo>
                  <a:lnTo>
                    <a:pt x="635" y="276"/>
                  </a:lnTo>
                  <a:lnTo>
                    <a:pt x="650" y="296"/>
                  </a:lnTo>
                  <a:lnTo>
                    <a:pt x="663" y="317"/>
                  </a:lnTo>
                  <a:lnTo>
                    <a:pt x="675" y="339"/>
                  </a:lnTo>
                  <a:lnTo>
                    <a:pt x="683" y="362"/>
                  </a:lnTo>
                  <a:lnTo>
                    <a:pt x="689" y="386"/>
                  </a:lnTo>
                  <a:lnTo>
                    <a:pt x="693" y="412"/>
                  </a:lnTo>
                  <a:lnTo>
                    <a:pt x="694" y="438"/>
                  </a:lnTo>
                  <a:lnTo>
                    <a:pt x="694" y="438"/>
                  </a:lnTo>
                  <a:lnTo>
                    <a:pt x="693" y="464"/>
                  </a:lnTo>
                  <a:lnTo>
                    <a:pt x="689" y="489"/>
                  </a:lnTo>
                  <a:lnTo>
                    <a:pt x="683" y="515"/>
                  </a:lnTo>
                  <a:lnTo>
                    <a:pt x="675" y="538"/>
                  </a:lnTo>
                  <a:lnTo>
                    <a:pt x="663" y="560"/>
                  </a:lnTo>
                  <a:lnTo>
                    <a:pt x="650" y="581"/>
                  </a:lnTo>
                  <a:lnTo>
                    <a:pt x="635" y="601"/>
                  </a:lnTo>
                  <a:lnTo>
                    <a:pt x="619" y="619"/>
                  </a:lnTo>
                  <a:lnTo>
                    <a:pt x="602" y="635"/>
                  </a:lnTo>
                  <a:lnTo>
                    <a:pt x="582" y="650"/>
                  </a:lnTo>
                  <a:lnTo>
                    <a:pt x="560" y="663"/>
                  </a:lnTo>
                  <a:lnTo>
                    <a:pt x="538" y="674"/>
                  </a:lnTo>
                  <a:lnTo>
                    <a:pt x="515" y="683"/>
                  </a:lnTo>
                  <a:lnTo>
                    <a:pt x="490" y="689"/>
                  </a:lnTo>
                  <a:lnTo>
                    <a:pt x="465" y="692"/>
                  </a:lnTo>
                  <a:lnTo>
                    <a:pt x="438" y="694"/>
                  </a:lnTo>
                  <a:lnTo>
                    <a:pt x="438" y="694"/>
                  </a:lnTo>
                  <a:lnTo>
                    <a:pt x="413" y="692"/>
                  </a:lnTo>
                  <a:lnTo>
                    <a:pt x="387" y="689"/>
                  </a:lnTo>
                  <a:lnTo>
                    <a:pt x="363" y="683"/>
                  </a:lnTo>
                  <a:lnTo>
                    <a:pt x="339" y="674"/>
                  </a:lnTo>
                  <a:lnTo>
                    <a:pt x="317" y="663"/>
                  </a:lnTo>
                  <a:lnTo>
                    <a:pt x="296" y="650"/>
                  </a:lnTo>
                  <a:lnTo>
                    <a:pt x="276" y="635"/>
                  </a:lnTo>
                  <a:lnTo>
                    <a:pt x="258" y="619"/>
                  </a:lnTo>
                  <a:lnTo>
                    <a:pt x="241" y="601"/>
                  </a:lnTo>
                  <a:lnTo>
                    <a:pt x="226" y="581"/>
                  </a:lnTo>
                  <a:lnTo>
                    <a:pt x="214" y="560"/>
                  </a:lnTo>
                  <a:lnTo>
                    <a:pt x="203" y="538"/>
                  </a:lnTo>
                  <a:lnTo>
                    <a:pt x="194" y="515"/>
                  </a:lnTo>
                  <a:lnTo>
                    <a:pt x="188" y="489"/>
                  </a:lnTo>
                  <a:lnTo>
                    <a:pt x="185" y="464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5" y="412"/>
                  </a:lnTo>
                  <a:lnTo>
                    <a:pt x="188" y="386"/>
                  </a:lnTo>
                  <a:lnTo>
                    <a:pt x="194" y="362"/>
                  </a:lnTo>
                  <a:lnTo>
                    <a:pt x="203" y="339"/>
                  </a:lnTo>
                  <a:lnTo>
                    <a:pt x="214" y="317"/>
                  </a:lnTo>
                  <a:lnTo>
                    <a:pt x="226" y="296"/>
                  </a:lnTo>
                  <a:lnTo>
                    <a:pt x="241" y="276"/>
                  </a:lnTo>
                  <a:lnTo>
                    <a:pt x="258" y="258"/>
                  </a:lnTo>
                  <a:lnTo>
                    <a:pt x="276" y="241"/>
                  </a:lnTo>
                  <a:lnTo>
                    <a:pt x="296" y="226"/>
                  </a:lnTo>
                  <a:lnTo>
                    <a:pt x="317" y="214"/>
                  </a:lnTo>
                  <a:lnTo>
                    <a:pt x="339" y="203"/>
                  </a:lnTo>
                  <a:lnTo>
                    <a:pt x="363" y="194"/>
                  </a:lnTo>
                  <a:lnTo>
                    <a:pt x="387" y="188"/>
                  </a:lnTo>
                  <a:lnTo>
                    <a:pt x="413" y="183"/>
                  </a:lnTo>
                  <a:lnTo>
                    <a:pt x="438" y="182"/>
                  </a:lnTo>
                  <a:lnTo>
                    <a:pt x="438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4140201" y="3266430"/>
              <a:ext cx="746126" cy="747714"/>
            </a:xfrm>
            <a:custGeom>
              <a:rect b="b" l="l" r="r" t="t"/>
              <a:pathLst>
                <a:path extrusionOk="0" h="941" w="941">
                  <a:moveTo>
                    <a:pt x="470" y="941"/>
                  </a:moveTo>
                  <a:lnTo>
                    <a:pt x="470" y="941"/>
                  </a:lnTo>
                  <a:lnTo>
                    <a:pt x="446" y="940"/>
                  </a:lnTo>
                  <a:lnTo>
                    <a:pt x="423" y="938"/>
                  </a:lnTo>
                  <a:lnTo>
                    <a:pt x="399" y="935"/>
                  </a:lnTo>
                  <a:lnTo>
                    <a:pt x="375" y="931"/>
                  </a:lnTo>
                  <a:lnTo>
                    <a:pt x="353" y="926"/>
                  </a:lnTo>
                  <a:lnTo>
                    <a:pt x="331" y="920"/>
                  </a:lnTo>
                  <a:lnTo>
                    <a:pt x="309" y="912"/>
                  </a:lnTo>
                  <a:lnTo>
                    <a:pt x="287" y="904"/>
                  </a:lnTo>
                  <a:lnTo>
                    <a:pt x="266" y="894"/>
                  </a:lnTo>
                  <a:lnTo>
                    <a:pt x="247" y="884"/>
                  </a:lnTo>
                  <a:lnTo>
                    <a:pt x="227" y="872"/>
                  </a:lnTo>
                  <a:lnTo>
                    <a:pt x="207" y="860"/>
                  </a:lnTo>
                  <a:lnTo>
                    <a:pt x="189" y="847"/>
                  </a:lnTo>
                  <a:lnTo>
                    <a:pt x="171" y="833"/>
                  </a:lnTo>
                  <a:lnTo>
                    <a:pt x="154" y="818"/>
                  </a:lnTo>
                  <a:lnTo>
                    <a:pt x="138" y="803"/>
                  </a:lnTo>
                  <a:lnTo>
                    <a:pt x="123" y="787"/>
                  </a:lnTo>
                  <a:lnTo>
                    <a:pt x="108" y="769"/>
                  </a:lnTo>
                  <a:lnTo>
                    <a:pt x="94" y="752"/>
                  </a:lnTo>
                  <a:lnTo>
                    <a:pt x="81" y="733"/>
                  </a:lnTo>
                  <a:lnTo>
                    <a:pt x="68" y="714"/>
                  </a:lnTo>
                  <a:lnTo>
                    <a:pt x="57" y="694"/>
                  </a:lnTo>
                  <a:lnTo>
                    <a:pt x="46" y="674"/>
                  </a:lnTo>
                  <a:lnTo>
                    <a:pt x="37" y="653"/>
                  </a:lnTo>
                  <a:lnTo>
                    <a:pt x="29" y="631"/>
                  </a:lnTo>
                  <a:lnTo>
                    <a:pt x="21" y="611"/>
                  </a:lnTo>
                  <a:lnTo>
                    <a:pt x="15" y="587"/>
                  </a:lnTo>
                  <a:lnTo>
                    <a:pt x="9" y="565"/>
                  </a:lnTo>
                  <a:lnTo>
                    <a:pt x="6" y="542"/>
                  </a:lnTo>
                  <a:lnTo>
                    <a:pt x="2" y="518"/>
                  </a:lnTo>
                  <a:lnTo>
                    <a:pt x="1" y="495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46"/>
                  </a:lnTo>
                  <a:lnTo>
                    <a:pt x="2" y="422"/>
                  </a:lnTo>
                  <a:lnTo>
                    <a:pt x="6" y="399"/>
                  </a:lnTo>
                  <a:lnTo>
                    <a:pt x="9" y="375"/>
                  </a:lnTo>
                  <a:lnTo>
                    <a:pt x="15" y="353"/>
                  </a:lnTo>
                  <a:lnTo>
                    <a:pt x="21" y="330"/>
                  </a:lnTo>
                  <a:lnTo>
                    <a:pt x="29" y="308"/>
                  </a:lnTo>
                  <a:lnTo>
                    <a:pt x="37" y="287"/>
                  </a:lnTo>
                  <a:lnTo>
                    <a:pt x="46" y="266"/>
                  </a:lnTo>
                  <a:lnTo>
                    <a:pt x="57" y="247"/>
                  </a:lnTo>
                  <a:lnTo>
                    <a:pt x="68" y="227"/>
                  </a:lnTo>
                  <a:lnTo>
                    <a:pt x="81" y="207"/>
                  </a:lnTo>
                  <a:lnTo>
                    <a:pt x="94" y="189"/>
                  </a:lnTo>
                  <a:lnTo>
                    <a:pt x="108" y="171"/>
                  </a:lnTo>
                  <a:lnTo>
                    <a:pt x="123" y="154"/>
                  </a:lnTo>
                  <a:lnTo>
                    <a:pt x="138" y="138"/>
                  </a:lnTo>
                  <a:lnTo>
                    <a:pt x="154" y="123"/>
                  </a:lnTo>
                  <a:lnTo>
                    <a:pt x="171" y="108"/>
                  </a:lnTo>
                  <a:lnTo>
                    <a:pt x="189" y="94"/>
                  </a:lnTo>
                  <a:lnTo>
                    <a:pt x="207" y="80"/>
                  </a:lnTo>
                  <a:lnTo>
                    <a:pt x="227" y="68"/>
                  </a:lnTo>
                  <a:lnTo>
                    <a:pt x="247" y="57"/>
                  </a:lnTo>
                  <a:lnTo>
                    <a:pt x="266" y="46"/>
                  </a:lnTo>
                  <a:lnTo>
                    <a:pt x="287" y="37"/>
                  </a:lnTo>
                  <a:lnTo>
                    <a:pt x="309" y="29"/>
                  </a:lnTo>
                  <a:lnTo>
                    <a:pt x="331" y="21"/>
                  </a:lnTo>
                  <a:lnTo>
                    <a:pt x="353" y="15"/>
                  </a:lnTo>
                  <a:lnTo>
                    <a:pt x="375" y="9"/>
                  </a:lnTo>
                  <a:lnTo>
                    <a:pt x="399" y="6"/>
                  </a:lnTo>
                  <a:lnTo>
                    <a:pt x="423" y="2"/>
                  </a:lnTo>
                  <a:lnTo>
                    <a:pt x="44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95" y="0"/>
                  </a:lnTo>
                  <a:lnTo>
                    <a:pt x="519" y="2"/>
                  </a:lnTo>
                  <a:lnTo>
                    <a:pt x="542" y="6"/>
                  </a:lnTo>
                  <a:lnTo>
                    <a:pt x="565" y="9"/>
                  </a:lnTo>
                  <a:lnTo>
                    <a:pt x="587" y="15"/>
                  </a:lnTo>
                  <a:lnTo>
                    <a:pt x="610" y="21"/>
                  </a:lnTo>
                  <a:lnTo>
                    <a:pt x="633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3" y="80"/>
                  </a:lnTo>
                  <a:lnTo>
                    <a:pt x="752" y="94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8"/>
                  </a:lnTo>
                  <a:lnTo>
                    <a:pt x="819" y="154"/>
                  </a:lnTo>
                  <a:lnTo>
                    <a:pt x="833" y="171"/>
                  </a:lnTo>
                  <a:lnTo>
                    <a:pt x="847" y="189"/>
                  </a:lnTo>
                  <a:lnTo>
                    <a:pt x="861" y="207"/>
                  </a:lnTo>
                  <a:lnTo>
                    <a:pt x="872" y="227"/>
                  </a:lnTo>
                  <a:lnTo>
                    <a:pt x="884" y="247"/>
                  </a:lnTo>
                  <a:lnTo>
                    <a:pt x="894" y="266"/>
                  </a:lnTo>
                  <a:lnTo>
                    <a:pt x="904" y="287"/>
                  </a:lnTo>
                  <a:lnTo>
                    <a:pt x="912" y="308"/>
                  </a:lnTo>
                  <a:lnTo>
                    <a:pt x="920" y="330"/>
                  </a:lnTo>
                  <a:lnTo>
                    <a:pt x="926" y="353"/>
                  </a:lnTo>
                  <a:lnTo>
                    <a:pt x="931" y="375"/>
                  </a:lnTo>
                  <a:lnTo>
                    <a:pt x="935" y="399"/>
                  </a:lnTo>
                  <a:lnTo>
                    <a:pt x="938" y="422"/>
                  </a:lnTo>
                  <a:lnTo>
                    <a:pt x="941" y="446"/>
                  </a:lnTo>
                  <a:lnTo>
                    <a:pt x="941" y="470"/>
                  </a:lnTo>
                  <a:lnTo>
                    <a:pt x="941" y="470"/>
                  </a:lnTo>
                  <a:lnTo>
                    <a:pt x="941" y="495"/>
                  </a:lnTo>
                  <a:lnTo>
                    <a:pt x="938" y="518"/>
                  </a:lnTo>
                  <a:lnTo>
                    <a:pt x="935" y="542"/>
                  </a:lnTo>
                  <a:lnTo>
                    <a:pt x="931" y="565"/>
                  </a:lnTo>
                  <a:lnTo>
                    <a:pt x="926" y="587"/>
                  </a:lnTo>
                  <a:lnTo>
                    <a:pt x="920" y="611"/>
                  </a:lnTo>
                  <a:lnTo>
                    <a:pt x="912" y="631"/>
                  </a:lnTo>
                  <a:lnTo>
                    <a:pt x="904" y="653"/>
                  </a:lnTo>
                  <a:lnTo>
                    <a:pt x="894" y="674"/>
                  </a:lnTo>
                  <a:lnTo>
                    <a:pt x="884" y="694"/>
                  </a:lnTo>
                  <a:lnTo>
                    <a:pt x="872" y="714"/>
                  </a:lnTo>
                  <a:lnTo>
                    <a:pt x="861" y="733"/>
                  </a:lnTo>
                  <a:lnTo>
                    <a:pt x="847" y="752"/>
                  </a:lnTo>
                  <a:lnTo>
                    <a:pt x="833" y="769"/>
                  </a:lnTo>
                  <a:lnTo>
                    <a:pt x="819" y="787"/>
                  </a:lnTo>
                  <a:lnTo>
                    <a:pt x="803" y="803"/>
                  </a:lnTo>
                  <a:lnTo>
                    <a:pt x="787" y="818"/>
                  </a:lnTo>
                  <a:lnTo>
                    <a:pt x="769" y="833"/>
                  </a:lnTo>
                  <a:lnTo>
                    <a:pt x="752" y="847"/>
                  </a:lnTo>
                  <a:lnTo>
                    <a:pt x="733" y="860"/>
                  </a:lnTo>
                  <a:lnTo>
                    <a:pt x="714" y="872"/>
                  </a:lnTo>
                  <a:lnTo>
                    <a:pt x="694" y="884"/>
                  </a:lnTo>
                  <a:lnTo>
                    <a:pt x="674" y="894"/>
                  </a:lnTo>
                  <a:lnTo>
                    <a:pt x="653" y="904"/>
                  </a:lnTo>
                  <a:lnTo>
                    <a:pt x="633" y="912"/>
                  </a:lnTo>
                  <a:lnTo>
                    <a:pt x="610" y="920"/>
                  </a:lnTo>
                  <a:lnTo>
                    <a:pt x="587" y="926"/>
                  </a:lnTo>
                  <a:lnTo>
                    <a:pt x="565" y="931"/>
                  </a:lnTo>
                  <a:lnTo>
                    <a:pt x="542" y="935"/>
                  </a:lnTo>
                  <a:lnTo>
                    <a:pt x="519" y="938"/>
                  </a:lnTo>
                  <a:lnTo>
                    <a:pt x="495" y="940"/>
                  </a:lnTo>
                  <a:lnTo>
                    <a:pt x="470" y="941"/>
                  </a:lnTo>
                  <a:lnTo>
                    <a:pt x="470" y="941"/>
                  </a:lnTo>
                  <a:close/>
                  <a:moveTo>
                    <a:pt x="470" y="65"/>
                  </a:moveTo>
                  <a:lnTo>
                    <a:pt x="470" y="65"/>
                  </a:lnTo>
                  <a:lnTo>
                    <a:pt x="449" y="65"/>
                  </a:lnTo>
                  <a:lnTo>
                    <a:pt x="429" y="66"/>
                  </a:lnTo>
                  <a:lnTo>
                    <a:pt x="409" y="69"/>
                  </a:lnTo>
                  <a:lnTo>
                    <a:pt x="389" y="73"/>
                  </a:lnTo>
                  <a:lnTo>
                    <a:pt x="370" y="78"/>
                  </a:lnTo>
                  <a:lnTo>
                    <a:pt x="350" y="82"/>
                  </a:lnTo>
                  <a:lnTo>
                    <a:pt x="331" y="89"/>
                  </a:lnTo>
                  <a:lnTo>
                    <a:pt x="313" y="96"/>
                  </a:lnTo>
                  <a:lnTo>
                    <a:pt x="294" y="104"/>
                  </a:lnTo>
                  <a:lnTo>
                    <a:pt x="277" y="113"/>
                  </a:lnTo>
                  <a:lnTo>
                    <a:pt x="261" y="123"/>
                  </a:lnTo>
                  <a:lnTo>
                    <a:pt x="243" y="134"/>
                  </a:lnTo>
                  <a:lnTo>
                    <a:pt x="228" y="145"/>
                  </a:lnTo>
                  <a:lnTo>
                    <a:pt x="212" y="158"/>
                  </a:lnTo>
                  <a:lnTo>
                    <a:pt x="198" y="170"/>
                  </a:lnTo>
                  <a:lnTo>
                    <a:pt x="184" y="183"/>
                  </a:lnTo>
                  <a:lnTo>
                    <a:pt x="170" y="198"/>
                  </a:lnTo>
                  <a:lnTo>
                    <a:pt x="158" y="212"/>
                  </a:lnTo>
                  <a:lnTo>
                    <a:pt x="146" y="227"/>
                  </a:lnTo>
                  <a:lnTo>
                    <a:pt x="134" y="243"/>
                  </a:lnTo>
                  <a:lnTo>
                    <a:pt x="124" y="259"/>
                  </a:lnTo>
                  <a:lnTo>
                    <a:pt x="114" y="277"/>
                  </a:lnTo>
                  <a:lnTo>
                    <a:pt x="104" y="294"/>
                  </a:lnTo>
                  <a:lnTo>
                    <a:pt x="96" y="313"/>
                  </a:lnTo>
                  <a:lnTo>
                    <a:pt x="89" y="331"/>
                  </a:lnTo>
                  <a:lnTo>
                    <a:pt x="83" y="350"/>
                  </a:lnTo>
                  <a:lnTo>
                    <a:pt x="78" y="368"/>
                  </a:lnTo>
                  <a:lnTo>
                    <a:pt x="73" y="388"/>
                  </a:lnTo>
                  <a:lnTo>
                    <a:pt x="70" y="409"/>
                  </a:lnTo>
                  <a:lnTo>
                    <a:pt x="67" y="429"/>
                  </a:lnTo>
                  <a:lnTo>
                    <a:pt x="65" y="449"/>
                  </a:lnTo>
                  <a:lnTo>
                    <a:pt x="65" y="470"/>
                  </a:lnTo>
                  <a:lnTo>
                    <a:pt x="65" y="470"/>
                  </a:lnTo>
                  <a:lnTo>
                    <a:pt x="65" y="491"/>
                  </a:lnTo>
                  <a:lnTo>
                    <a:pt x="67" y="512"/>
                  </a:lnTo>
                  <a:lnTo>
                    <a:pt x="70" y="532"/>
                  </a:lnTo>
                  <a:lnTo>
                    <a:pt x="73" y="551"/>
                  </a:lnTo>
                  <a:lnTo>
                    <a:pt x="78" y="571"/>
                  </a:lnTo>
                  <a:lnTo>
                    <a:pt x="83" y="591"/>
                  </a:lnTo>
                  <a:lnTo>
                    <a:pt x="89" y="609"/>
                  </a:lnTo>
                  <a:lnTo>
                    <a:pt x="96" y="628"/>
                  </a:lnTo>
                  <a:lnTo>
                    <a:pt x="104" y="646"/>
                  </a:lnTo>
                  <a:lnTo>
                    <a:pt x="114" y="664"/>
                  </a:lnTo>
                  <a:lnTo>
                    <a:pt x="124" y="680"/>
                  </a:lnTo>
                  <a:lnTo>
                    <a:pt x="134" y="697"/>
                  </a:lnTo>
                  <a:lnTo>
                    <a:pt x="146" y="713"/>
                  </a:lnTo>
                  <a:lnTo>
                    <a:pt x="158" y="729"/>
                  </a:lnTo>
                  <a:lnTo>
                    <a:pt x="170" y="743"/>
                  </a:lnTo>
                  <a:lnTo>
                    <a:pt x="184" y="758"/>
                  </a:lnTo>
                  <a:lnTo>
                    <a:pt x="198" y="770"/>
                  </a:lnTo>
                  <a:lnTo>
                    <a:pt x="212" y="783"/>
                  </a:lnTo>
                  <a:lnTo>
                    <a:pt x="228" y="796"/>
                  </a:lnTo>
                  <a:lnTo>
                    <a:pt x="243" y="806"/>
                  </a:lnTo>
                  <a:lnTo>
                    <a:pt x="261" y="817"/>
                  </a:lnTo>
                  <a:lnTo>
                    <a:pt x="277" y="827"/>
                  </a:lnTo>
                  <a:lnTo>
                    <a:pt x="294" y="836"/>
                  </a:lnTo>
                  <a:lnTo>
                    <a:pt x="313" y="845"/>
                  </a:lnTo>
                  <a:lnTo>
                    <a:pt x="331" y="852"/>
                  </a:lnTo>
                  <a:lnTo>
                    <a:pt x="350" y="857"/>
                  </a:lnTo>
                  <a:lnTo>
                    <a:pt x="370" y="863"/>
                  </a:lnTo>
                  <a:lnTo>
                    <a:pt x="389" y="868"/>
                  </a:lnTo>
                  <a:lnTo>
                    <a:pt x="409" y="871"/>
                  </a:lnTo>
                  <a:lnTo>
                    <a:pt x="429" y="874"/>
                  </a:lnTo>
                  <a:lnTo>
                    <a:pt x="449" y="876"/>
                  </a:lnTo>
                  <a:lnTo>
                    <a:pt x="470" y="876"/>
                  </a:lnTo>
                  <a:lnTo>
                    <a:pt x="470" y="876"/>
                  </a:lnTo>
                  <a:lnTo>
                    <a:pt x="491" y="876"/>
                  </a:lnTo>
                  <a:lnTo>
                    <a:pt x="512" y="874"/>
                  </a:lnTo>
                  <a:lnTo>
                    <a:pt x="532" y="871"/>
                  </a:lnTo>
                  <a:lnTo>
                    <a:pt x="553" y="868"/>
                  </a:lnTo>
                  <a:lnTo>
                    <a:pt x="572" y="863"/>
                  </a:lnTo>
                  <a:lnTo>
                    <a:pt x="591" y="857"/>
                  </a:lnTo>
                  <a:lnTo>
                    <a:pt x="609" y="852"/>
                  </a:lnTo>
                  <a:lnTo>
                    <a:pt x="628" y="845"/>
                  </a:lnTo>
                  <a:lnTo>
                    <a:pt x="646" y="836"/>
                  </a:lnTo>
                  <a:lnTo>
                    <a:pt x="664" y="827"/>
                  </a:lnTo>
                  <a:lnTo>
                    <a:pt x="681" y="817"/>
                  </a:lnTo>
                  <a:lnTo>
                    <a:pt x="697" y="806"/>
                  </a:lnTo>
                  <a:lnTo>
                    <a:pt x="714" y="796"/>
                  </a:lnTo>
                  <a:lnTo>
                    <a:pt x="729" y="783"/>
                  </a:lnTo>
                  <a:lnTo>
                    <a:pt x="744" y="770"/>
                  </a:lnTo>
                  <a:lnTo>
                    <a:pt x="758" y="758"/>
                  </a:lnTo>
                  <a:lnTo>
                    <a:pt x="770" y="743"/>
                  </a:lnTo>
                  <a:lnTo>
                    <a:pt x="783" y="729"/>
                  </a:lnTo>
                  <a:lnTo>
                    <a:pt x="796" y="713"/>
                  </a:lnTo>
                  <a:lnTo>
                    <a:pt x="807" y="697"/>
                  </a:lnTo>
                  <a:lnTo>
                    <a:pt x="818" y="680"/>
                  </a:lnTo>
                  <a:lnTo>
                    <a:pt x="827" y="664"/>
                  </a:lnTo>
                  <a:lnTo>
                    <a:pt x="836" y="646"/>
                  </a:lnTo>
                  <a:lnTo>
                    <a:pt x="844" y="628"/>
                  </a:lnTo>
                  <a:lnTo>
                    <a:pt x="851" y="609"/>
                  </a:lnTo>
                  <a:lnTo>
                    <a:pt x="858" y="591"/>
                  </a:lnTo>
                  <a:lnTo>
                    <a:pt x="863" y="571"/>
                  </a:lnTo>
                  <a:lnTo>
                    <a:pt x="868" y="551"/>
                  </a:lnTo>
                  <a:lnTo>
                    <a:pt x="871" y="532"/>
                  </a:lnTo>
                  <a:lnTo>
                    <a:pt x="875" y="512"/>
                  </a:lnTo>
                  <a:lnTo>
                    <a:pt x="876" y="491"/>
                  </a:lnTo>
                  <a:lnTo>
                    <a:pt x="876" y="470"/>
                  </a:lnTo>
                  <a:lnTo>
                    <a:pt x="876" y="470"/>
                  </a:lnTo>
                  <a:lnTo>
                    <a:pt x="876" y="449"/>
                  </a:lnTo>
                  <a:lnTo>
                    <a:pt x="875" y="429"/>
                  </a:lnTo>
                  <a:lnTo>
                    <a:pt x="871" y="409"/>
                  </a:lnTo>
                  <a:lnTo>
                    <a:pt x="868" y="388"/>
                  </a:lnTo>
                  <a:lnTo>
                    <a:pt x="863" y="368"/>
                  </a:lnTo>
                  <a:lnTo>
                    <a:pt x="858" y="350"/>
                  </a:lnTo>
                  <a:lnTo>
                    <a:pt x="851" y="331"/>
                  </a:lnTo>
                  <a:lnTo>
                    <a:pt x="844" y="313"/>
                  </a:lnTo>
                  <a:lnTo>
                    <a:pt x="836" y="294"/>
                  </a:lnTo>
                  <a:lnTo>
                    <a:pt x="827" y="277"/>
                  </a:lnTo>
                  <a:lnTo>
                    <a:pt x="818" y="259"/>
                  </a:lnTo>
                  <a:lnTo>
                    <a:pt x="807" y="243"/>
                  </a:lnTo>
                  <a:lnTo>
                    <a:pt x="796" y="227"/>
                  </a:lnTo>
                  <a:lnTo>
                    <a:pt x="783" y="212"/>
                  </a:lnTo>
                  <a:lnTo>
                    <a:pt x="770" y="198"/>
                  </a:lnTo>
                  <a:lnTo>
                    <a:pt x="758" y="183"/>
                  </a:lnTo>
                  <a:lnTo>
                    <a:pt x="744" y="170"/>
                  </a:lnTo>
                  <a:lnTo>
                    <a:pt x="729" y="158"/>
                  </a:lnTo>
                  <a:lnTo>
                    <a:pt x="714" y="145"/>
                  </a:lnTo>
                  <a:lnTo>
                    <a:pt x="697" y="134"/>
                  </a:lnTo>
                  <a:lnTo>
                    <a:pt x="681" y="123"/>
                  </a:lnTo>
                  <a:lnTo>
                    <a:pt x="664" y="113"/>
                  </a:lnTo>
                  <a:lnTo>
                    <a:pt x="646" y="104"/>
                  </a:lnTo>
                  <a:lnTo>
                    <a:pt x="628" y="96"/>
                  </a:lnTo>
                  <a:lnTo>
                    <a:pt x="609" y="89"/>
                  </a:lnTo>
                  <a:lnTo>
                    <a:pt x="591" y="82"/>
                  </a:lnTo>
                  <a:lnTo>
                    <a:pt x="572" y="78"/>
                  </a:lnTo>
                  <a:lnTo>
                    <a:pt x="553" y="73"/>
                  </a:lnTo>
                  <a:lnTo>
                    <a:pt x="532" y="69"/>
                  </a:lnTo>
                  <a:lnTo>
                    <a:pt x="512" y="66"/>
                  </a:lnTo>
                  <a:lnTo>
                    <a:pt x="491" y="65"/>
                  </a:lnTo>
                  <a:lnTo>
                    <a:pt x="470" y="65"/>
                  </a:lnTo>
                  <a:lnTo>
                    <a:pt x="470" y="65"/>
                  </a:lnTo>
                  <a:close/>
                  <a:moveTo>
                    <a:pt x="470" y="758"/>
                  </a:moveTo>
                  <a:lnTo>
                    <a:pt x="470" y="758"/>
                  </a:lnTo>
                  <a:lnTo>
                    <a:pt x="455" y="758"/>
                  </a:lnTo>
                  <a:lnTo>
                    <a:pt x="441" y="757"/>
                  </a:lnTo>
                  <a:lnTo>
                    <a:pt x="426" y="755"/>
                  </a:lnTo>
                  <a:lnTo>
                    <a:pt x="412" y="752"/>
                  </a:lnTo>
                  <a:lnTo>
                    <a:pt x="399" y="750"/>
                  </a:lnTo>
                  <a:lnTo>
                    <a:pt x="385" y="745"/>
                  </a:lnTo>
                  <a:lnTo>
                    <a:pt x="372" y="740"/>
                  </a:lnTo>
                  <a:lnTo>
                    <a:pt x="358" y="736"/>
                  </a:lnTo>
                  <a:lnTo>
                    <a:pt x="334" y="723"/>
                  </a:lnTo>
                  <a:lnTo>
                    <a:pt x="309" y="709"/>
                  </a:lnTo>
                  <a:lnTo>
                    <a:pt x="287" y="693"/>
                  </a:lnTo>
                  <a:lnTo>
                    <a:pt x="266" y="674"/>
                  </a:lnTo>
                  <a:lnTo>
                    <a:pt x="248" y="653"/>
                  </a:lnTo>
                  <a:lnTo>
                    <a:pt x="232" y="631"/>
                  </a:lnTo>
                  <a:lnTo>
                    <a:pt x="218" y="607"/>
                  </a:lnTo>
                  <a:lnTo>
                    <a:pt x="205" y="583"/>
                  </a:lnTo>
                  <a:lnTo>
                    <a:pt x="200" y="569"/>
                  </a:lnTo>
                  <a:lnTo>
                    <a:pt x="196" y="556"/>
                  </a:lnTo>
                  <a:lnTo>
                    <a:pt x="191" y="542"/>
                  </a:lnTo>
                  <a:lnTo>
                    <a:pt x="189" y="528"/>
                  </a:lnTo>
                  <a:lnTo>
                    <a:pt x="185" y="514"/>
                  </a:lnTo>
                  <a:lnTo>
                    <a:pt x="184" y="499"/>
                  </a:lnTo>
                  <a:lnTo>
                    <a:pt x="183" y="485"/>
                  </a:lnTo>
                  <a:lnTo>
                    <a:pt x="183" y="470"/>
                  </a:lnTo>
                  <a:lnTo>
                    <a:pt x="183" y="470"/>
                  </a:lnTo>
                  <a:lnTo>
                    <a:pt x="183" y="455"/>
                  </a:lnTo>
                  <a:lnTo>
                    <a:pt x="184" y="441"/>
                  </a:lnTo>
                  <a:lnTo>
                    <a:pt x="185" y="426"/>
                  </a:lnTo>
                  <a:lnTo>
                    <a:pt x="189" y="412"/>
                  </a:lnTo>
                  <a:lnTo>
                    <a:pt x="191" y="399"/>
                  </a:lnTo>
                  <a:lnTo>
                    <a:pt x="196" y="385"/>
                  </a:lnTo>
                  <a:lnTo>
                    <a:pt x="200" y="372"/>
                  </a:lnTo>
                  <a:lnTo>
                    <a:pt x="205" y="358"/>
                  </a:lnTo>
                  <a:lnTo>
                    <a:pt x="218" y="334"/>
                  </a:lnTo>
                  <a:lnTo>
                    <a:pt x="232" y="309"/>
                  </a:lnTo>
                  <a:lnTo>
                    <a:pt x="248" y="287"/>
                  </a:lnTo>
                  <a:lnTo>
                    <a:pt x="266" y="266"/>
                  </a:lnTo>
                  <a:lnTo>
                    <a:pt x="287" y="248"/>
                  </a:lnTo>
                  <a:lnTo>
                    <a:pt x="309" y="232"/>
                  </a:lnTo>
                  <a:lnTo>
                    <a:pt x="334" y="217"/>
                  </a:lnTo>
                  <a:lnTo>
                    <a:pt x="358" y="205"/>
                  </a:lnTo>
                  <a:lnTo>
                    <a:pt x="372" y="199"/>
                  </a:lnTo>
                  <a:lnTo>
                    <a:pt x="385" y="196"/>
                  </a:lnTo>
                  <a:lnTo>
                    <a:pt x="399" y="191"/>
                  </a:lnTo>
                  <a:lnTo>
                    <a:pt x="412" y="188"/>
                  </a:lnTo>
                  <a:lnTo>
                    <a:pt x="426" y="185"/>
                  </a:lnTo>
                  <a:lnTo>
                    <a:pt x="441" y="184"/>
                  </a:lnTo>
                  <a:lnTo>
                    <a:pt x="455" y="183"/>
                  </a:lnTo>
                  <a:lnTo>
                    <a:pt x="470" y="182"/>
                  </a:lnTo>
                  <a:lnTo>
                    <a:pt x="470" y="182"/>
                  </a:lnTo>
                  <a:lnTo>
                    <a:pt x="485" y="183"/>
                  </a:lnTo>
                  <a:lnTo>
                    <a:pt x="500" y="184"/>
                  </a:lnTo>
                  <a:lnTo>
                    <a:pt x="514" y="185"/>
                  </a:lnTo>
                  <a:lnTo>
                    <a:pt x="528" y="188"/>
                  </a:lnTo>
                  <a:lnTo>
                    <a:pt x="542" y="191"/>
                  </a:lnTo>
                  <a:lnTo>
                    <a:pt x="556" y="196"/>
                  </a:lnTo>
                  <a:lnTo>
                    <a:pt x="570" y="199"/>
                  </a:lnTo>
                  <a:lnTo>
                    <a:pt x="583" y="205"/>
                  </a:lnTo>
                  <a:lnTo>
                    <a:pt x="608" y="217"/>
                  </a:lnTo>
                  <a:lnTo>
                    <a:pt x="631" y="232"/>
                  </a:lnTo>
                  <a:lnTo>
                    <a:pt x="653" y="248"/>
                  </a:lnTo>
                  <a:lnTo>
                    <a:pt x="674" y="266"/>
                  </a:lnTo>
                  <a:lnTo>
                    <a:pt x="693" y="287"/>
                  </a:lnTo>
                  <a:lnTo>
                    <a:pt x="709" y="309"/>
                  </a:lnTo>
                  <a:lnTo>
                    <a:pt x="724" y="334"/>
                  </a:lnTo>
                  <a:lnTo>
                    <a:pt x="736" y="358"/>
                  </a:lnTo>
                  <a:lnTo>
                    <a:pt x="741" y="372"/>
                  </a:lnTo>
                  <a:lnTo>
                    <a:pt x="746" y="385"/>
                  </a:lnTo>
                  <a:lnTo>
                    <a:pt x="750" y="399"/>
                  </a:lnTo>
                  <a:lnTo>
                    <a:pt x="753" y="412"/>
                  </a:lnTo>
                  <a:lnTo>
                    <a:pt x="755" y="426"/>
                  </a:lnTo>
                  <a:lnTo>
                    <a:pt x="756" y="441"/>
                  </a:lnTo>
                  <a:lnTo>
                    <a:pt x="758" y="455"/>
                  </a:lnTo>
                  <a:lnTo>
                    <a:pt x="759" y="470"/>
                  </a:lnTo>
                  <a:lnTo>
                    <a:pt x="759" y="470"/>
                  </a:lnTo>
                  <a:lnTo>
                    <a:pt x="758" y="485"/>
                  </a:lnTo>
                  <a:lnTo>
                    <a:pt x="756" y="499"/>
                  </a:lnTo>
                  <a:lnTo>
                    <a:pt x="755" y="514"/>
                  </a:lnTo>
                  <a:lnTo>
                    <a:pt x="753" y="528"/>
                  </a:lnTo>
                  <a:lnTo>
                    <a:pt x="750" y="542"/>
                  </a:lnTo>
                  <a:lnTo>
                    <a:pt x="746" y="556"/>
                  </a:lnTo>
                  <a:lnTo>
                    <a:pt x="741" y="569"/>
                  </a:lnTo>
                  <a:lnTo>
                    <a:pt x="736" y="583"/>
                  </a:lnTo>
                  <a:lnTo>
                    <a:pt x="724" y="607"/>
                  </a:lnTo>
                  <a:lnTo>
                    <a:pt x="709" y="631"/>
                  </a:lnTo>
                  <a:lnTo>
                    <a:pt x="693" y="653"/>
                  </a:lnTo>
                  <a:lnTo>
                    <a:pt x="674" y="674"/>
                  </a:lnTo>
                  <a:lnTo>
                    <a:pt x="653" y="693"/>
                  </a:lnTo>
                  <a:lnTo>
                    <a:pt x="631" y="709"/>
                  </a:lnTo>
                  <a:lnTo>
                    <a:pt x="608" y="723"/>
                  </a:lnTo>
                  <a:lnTo>
                    <a:pt x="583" y="736"/>
                  </a:lnTo>
                  <a:lnTo>
                    <a:pt x="570" y="740"/>
                  </a:lnTo>
                  <a:lnTo>
                    <a:pt x="556" y="745"/>
                  </a:lnTo>
                  <a:lnTo>
                    <a:pt x="542" y="750"/>
                  </a:lnTo>
                  <a:lnTo>
                    <a:pt x="528" y="752"/>
                  </a:lnTo>
                  <a:lnTo>
                    <a:pt x="514" y="755"/>
                  </a:lnTo>
                  <a:lnTo>
                    <a:pt x="500" y="757"/>
                  </a:lnTo>
                  <a:lnTo>
                    <a:pt x="485" y="758"/>
                  </a:lnTo>
                  <a:lnTo>
                    <a:pt x="470" y="758"/>
                  </a:lnTo>
                  <a:lnTo>
                    <a:pt x="470" y="758"/>
                  </a:lnTo>
                  <a:close/>
                  <a:moveTo>
                    <a:pt x="470" y="247"/>
                  </a:moveTo>
                  <a:lnTo>
                    <a:pt x="470" y="247"/>
                  </a:lnTo>
                  <a:lnTo>
                    <a:pt x="447" y="248"/>
                  </a:lnTo>
                  <a:lnTo>
                    <a:pt x="425" y="251"/>
                  </a:lnTo>
                  <a:lnTo>
                    <a:pt x="404" y="257"/>
                  </a:lnTo>
                  <a:lnTo>
                    <a:pt x="383" y="264"/>
                  </a:lnTo>
                  <a:lnTo>
                    <a:pt x="364" y="273"/>
                  </a:lnTo>
                  <a:lnTo>
                    <a:pt x="345" y="285"/>
                  </a:lnTo>
                  <a:lnTo>
                    <a:pt x="329" y="298"/>
                  </a:lnTo>
                  <a:lnTo>
                    <a:pt x="313" y="313"/>
                  </a:lnTo>
                  <a:lnTo>
                    <a:pt x="298" y="328"/>
                  </a:lnTo>
                  <a:lnTo>
                    <a:pt x="285" y="345"/>
                  </a:lnTo>
                  <a:lnTo>
                    <a:pt x="275" y="364"/>
                  </a:lnTo>
                  <a:lnTo>
                    <a:pt x="264" y="383"/>
                  </a:lnTo>
                  <a:lnTo>
                    <a:pt x="257" y="404"/>
                  </a:lnTo>
                  <a:lnTo>
                    <a:pt x="251" y="425"/>
                  </a:lnTo>
                  <a:lnTo>
                    <a:pt x="248" y="447"/>
                  </a:lnTo>
                  <a:lnTo>
                    <a:pt x="247" y="470"/>
                  </a:lnTo>
                  <a:lnTo>
                    <a:pt x="247" y="470"/>
                  </a:lnTo>
                  <a:lnTo>
                    <a:pt x="248" y="494"/>
                  </a:lnTo>
                  <a:lnTo>
                    <a:pt x="251" y="516"/>
                  </a:lnTo>
                  <a:lnTo>
                    <a:pt x="257" y="536"/>
                  </a:lnTo>
                  <a:lnTo>
                    <a:pt x="264" y="557"/>
                  </a:lnTo>
                  <a:lnTo>
                    <a:pt x="275" y="577"/>
                  </a:lnTo>
                  <a:lnTo>
                    <a:pt x="285" y="595"/>
                  </a:lnTo>
                  <a:lnTo>
                    <a:pt x="298" y="612"/>
                  </a:lnTo>
                  <a:lnTo>
                    <a:pt x="313" y="628"/>
                  </a:lnTo>
                  <a:lnTo>
                    <a:pt x="329" y="643"/>
                  </a:lnTo>
                  <a:lnTo>
                    <a:pt x="345" y="656"/>
                  </a:lnTo>
                  <a:lnTo>
                    <a:pt x="364" y="666"/>
                  </a:lnTo>
                  <a:lnTo>
                    <a:pt x="383" y="677"/>
                  </a:lnTo>
                  <a:lnTo>
                    <a:pt x="404" y="684"/>
                  </a:lnTo>
                  <a:lnTo>
                    <a:pt x="425" y="689"/>
                  </a:lnTo>
                  <a:lnTo>
                    <a:pt x="447" y="693"/>
                  </a:lnTo>
                  <a:lnTo>
                    <a:pt x="470" y="694"/>
                  </a:lnTo>
                  <a:lnTo>
                    <a:pt x="470" y="694"/>
                  </a:lnTo>
                  <a:lnTo>
                    <a:pt x="494" y="693"/>
                  </a:lnTo>
                  <a:lnTo>
                    <a:pt x="516" y="689"/>
                  </a:lnTo>
                  <a:lnTo>
                    <a:pt x="536" y="684"/>
                  </a:lnTo>
                  <a:lnTo>
                    <a:pt x="557" y="677"/>
                  </a:lnTo>
                  <a:lnTo>
                    <a:pt x="577" y="666"/>
                  </a:lnTo>
                  <a:lnTo>
                    <a:pt x="595" y="656"/>
                  </a:lnTo>
                  <a:lnTo>
                    <a:pt x="613" y="643"/>
                  </a:lnTo>
                  <a:lnTo>
                    <a:pt x="628" y="628"/>
                  </a:lnTo>
                  <a:lnTo>
                    <a:pt x="643" y="612"/>
                  </a:lnTo>
                  <a:lnTo>
                    <a:pt x="656" y="595"/>
                  </a:lnTo>
                  <a:lnTo>
                    <a:pt x="667" y="577"/>
                  </a:lnTo>
                  <a:lnTo>
                    <a:pt x="677" y="557"/>
                  </a:lnTo>
                  <a:lnTo>
                    <a:pt x="683" y="536"/>
                  </a:lnTo>
                  <a:lnTo>
                    <a:pt x="689" y="516"/>
                  </a:lnTo>
                  <a:lnTo>
                    <a:pt x="693" y="494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3" y="447"/>
                  </a:lnTo>
                  <a:lnTo>
                    <a:pt x="689" y="425"/>
                  </a:lnTo>
                  <a:lnTo>
                    <a:pt x="683" y="404"/>
                  </a:lnTo>
                  <a:lnTo>
                    <a:pt x="677" y="383"/>
                  </a:lnTo>
                  <a:lnTo>
                    <a:pt x="667" y="364"/>
                  </a:lnTo>
                  <a:lnTo>
                    <a:pt x="656" y="345"/>
                  </a:lnTo>
                  <a:lnTo>
                    <a:pt x="643" y="328"/>
                  </a:lnTo>
                  <a:lnTo>
                    <a:pt x="628" y="313"/>
                  </a:lnTo>
                  <a:lnTo>
                    <a:pt x="613" y="298"/>
                  </a:lnTo>
                  <a:lnTo>
                    <a:pt x="595" y="285"/>
                  </a:lnTo>
                  <a:lnTo>
                    <a:pt x="577" y="273"/>
                  </a:lnTo>
                  <a:lnTo>
                    <a:pt x="557" y="264"/>
                  </a:lnTo>
                  <a:lnTo>
                    <a:pt x="536" y="257"/>
                  </a:lnTo>
                  <a:lnTo>
                    <a:pt x="516" y="251"/>
                  </a:lnTo>
                  <a:lnTo>
                    <a:pt x="494" y="248"/>
                  </a:lnTo>
                  <a:lnTo>
                    <a:pt x="470" y="247"/>
                  </a:lnTo>
                  <a:lnTo>
                    <a:pt x="470" y="2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3502026" y="3526780"/>
              <a:ext cx="539750" cy="227013"/>
            </a:xfrm>
            <a:custGeom>
              <a:rect b="b" l="l" r="r" t="t"/>
              <a:pathLst>
                <a:path extrusionOk="0" h="285" w="681">
                  <a:moveTo>
                    <a:pt x="681" y="73"/>
                  </a:moveTo>
                  <a:lnTo>
                    <a:pt x="681" y="73"/>
                  </a:lnTo>
                  <a:lnTo>
                    <a:pt x="681" y="65"/>
                  </a:lnTo>
                  <a:lnTo>
                    <a:pt x="680" y="58"/>
                  </a:lnTo>
                  <a:lnTo>
                    <a:pt x="678" y="51"/>
                  </a:lnTo>
                  <a:lnTo>
                    <a:pt x="675" y="44"/>
                  </a:lnTo>
                  <a:lnTo>
                    <a:pt x="669" y="31"/>
                  </a:lnTo>
                  <a:lnTo>
                    <a:pt x="660" y="21"/>
                  </a:lnTo>
                  <a:lnTo>
                    <a:pt x="649" y="13"/>
                  </a:lnTo>
                  <a:lnTo>
                    <a:pt x="637" y="6"/>
                  </a:lnTo>
                  <a:lnTo>
                    <a:pt x="630" y="3"/>
                  </a:lnTo>
                  <a:lnTo>
                    <a:pt x="623" y="1"/>
                  </a:lnTo>
                  <a:lnTo>
                    <a:pt x="616" y="0"/>
                  </a:lnTo>
                  <a:lnTo>
                    <a:pt x="608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9" y="0"/>
                  </a:lnTo>
                  <a:lnTo>
                    <a:pt x="114" y="2"/>
                  </a:lnTo>
                  <a:lnTo>
                    <a:pt x="101" y="6"/>
                  </a:lnTo>
                  <a:lnTo>
                    <a:pt x="87" y="10"/>
                  </a:lnTo>
                  <a:lnTo>
                    <a:pt x="75" y="17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3" y="52"/>
                  </a:lnTo>
                  <a:lnTo>
                    <a:pt x="24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7" y="99"/>
                  </a:lnTo>
                  <a:lnTo>
                    <a:pt x="4" y="113"/>
                  </a:lnTo>
                  <a:lnTo>
                    <a:pt x="1" y="127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" y="157"/>
                  </a:lnTo>
                  <a:lnTo>
                    <a:pt x="4" y="171"/>
                  </a:lnTo>
                  <a:lnTo>
                    <a:pt x="7" y="185"/>
                  </a:lnTo>
                  <a:lnTo>
                    <a:pt x="12" y="198"/>
                  </a:lnTo>
                  <a:lnTo>
                    <a:pt x="18" y="211"/>
                  </a:lnTo>
                  <a:lnTo>
                    <a:pt x="24" y="222"/>
                  </a:lnTo>
                  <a:lnTo>
                    <a:pt x="33" y="233"/>
                  </a:lnTo>
                  <a:lnTo>
                    <a:pt x="42" y="243"/>
                  </a:lnTo>
                  <a:lnTo>
                    <a:pt x="52" y="252"/>
                  </a:lnTo>
                  <a:lnTo>
                    <a:pt x="63" y="261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1" y="279"/>
                  </a:lnTo>
                  <a:lnTo>
                    <a:pt x="114" y="283"/>
                  </a:lnTo>
                  <a:lnTo>
                    <a:pt x="129" y="284"/>
                  </a:lnTo>
                  <a:lnTo>
                    <a:pt x="143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6" y="285"/>
                  </a:lnTo>
                  <a:lnTo>
                    <a:pt x="623" y="284"/>
                  </a:lnTo>
                  <a:lnTo>
                    <a:pt x="630" y="281"/>
                  </a:lnTo>
                  <a:lnTo>
                    <a:pt x="637" y="279"/>
                  </a:lnTo>
                  <a:lnTo>
                    <a:pt x="649" y="272"/>
                  </a:lnTo>
                  <a:lnTo>
                    <a:pt x="660" y="264"/>
                  </a:lnTo>
                  <a:lnTo>
                    <a:pt x="669" y="252"/>
                  </a:lnTo>
                  <a:lnTo>
                    <a:pt x="675" y="241"/>
                  </a:lnTo>
                  <a:lnTo>
                    <a:pt x="678" y="234"/>
                  </a:lnTo>
                  <a:lnTo>
                    <a:pt x="680" y="227"/>
                  </a:lnTo>
                  <a:lnTo>
                    <a:pt x="681" y="220"/>
                  </a:lnTo>
                  <a:lnTo>
                    <a:pt x="681" y="212"/>
                  </a:lnTo>
                  <a:lnTo>
                    <a:pt x="681" y="7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475038" y="3501380"/>
              <a:ext cx="592138" cy="277813"/>
            </a:xfrm>
            <a:custGeom>
              <a:rect b="b" l="l" r="r" t="t"/>
              <a:pathLst>
                <a:path extrusionOk="0" h="350" w="746">
                  <a:moveTo>
                    <a:pt x="640" y="350"/>
                  </a:moveTo>
                  <a:lnTo>
                    <a:pt x="175" y="350"/>
                  </a:lnTo>
                  <a:lnTo>
                    <a:pt x="175" y="350"/>
                  </a:lnTo>
                  <a:lnTo>
                    <a:pt x="157" y="349"/>
                  </a:lnTo>
                  <a:lnTo>
                    <a:pt x="140" y="347"/>
                  </a:lnTo>
                  <a:lnTo>
                    <a:pt x="123" y="342"/>
                  </a:lnTo>
                  <a:lnTo>
                    <a:pt x="107" y="336"/>
                  </a:lnTo>
                  <a:lnTo>
                    <a:pt x="91" y="329"/>
                  </a:lnTo>
                  <a:lnTo>
                    <a:pt x="77" y="320"/>
                  </a:lnTo>
                  <a:lnTo>
                    <a:pt x="63" y="310"/>
                  </a:lnTo>
                  <a:lnTo>
                    <a:pt x="52" y="299"/>
                  </a:lnTo>
                  <a:lnTo>
                    <a:pt x="40" y="287"/>
                  </a:lnTo>
                  <a:lnTo>
                    <a:pt x="30" y="273"/>
                  </a:lnTo>
                  <a:lnTo>
                    <a:pt x="22" y="259"/>
                  </a:lnTo>
                  <a:lnTo>
                    <a:pt x="14" y="244"/>
                  </a:lnTo>
                  <a:lnTo>
                    <a:pt x="8" y="227"/>
                  </a:lnTo>
                  <a:lnTo>
                    <a:pt x="3" y="210"/>
                  </a:lnTo>
                  <a:lnTo>
                    <a:pt x="1" y="193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1" y="158"/>
                  </a:lnTo>
                  <a:lnTo>
                    <a:pt x="3" y="141"/>
                  </a:lnTo>
                  <a:lnTo>
                    <a:pt x="8" y="123"/>
                  </a:lnTo>
                  <a:lnTo>
                    <a:pt x="14" y="107"/>
                  </a:lnTo>
                  <a:lnTo>
                    <a:pt x="22" y="92"/>
                  </a:lnTo>
                  <a:lnTo>
                    <a:pt x="30" y="78"/>
                  </a:lnTo>
                  <a:lnTo>
                    <a:pt x="40" y="64"/>
                  </a:lnTo>
                  <a:lnTo>
                    <a:pt x="52" y="51"/>
                  </a:lnTo>
                  <a:lnTo>
                    <a:pt x="63" y="40"/>
                  </a:lnTo>
                  <a:lnTo>
                    <a:pt x="77" y="31"/>
                  </a:lnTo>
                  <a:lnTo>
                    <a:pt x="91" y="21"/>
                  </a:lnTo>
                  <a:lnTo>
                    <a:pt x="107" y="14"/>
                  </a:lnTo>
                  <a:lnTo>
                    <a:pt x="123" y="9"/>
                  </a:lnTo>
                  <a:lnTo>
                    <a:pt x="140" y="4"/>
                  </a:lnTo>
                  <a:lnTo>
                    <a:pt x="157" y="2"/>
                  </a:lnTo>
                  <a:lnTo>
                    <a:pt x="175" y="0"/>
                  </a:lnTo>
                  <a:lnTo>
                    <a:pt x="640" y="0"/>
                  </a:lnTo>
                  <a:lnTo>
                    <a:pt x="640" y="0"/>
                  </a:lnTo>
                  <a:lnTo>
                    <a:pt x="652" y="0"/>
                  </a:lnTo>
                  <a:lnTo>
                    <a:pt x="662" y="3"/>
                  </a:lnTo>
                  <a:lnTo>
                    <a:pt x="672" y="5"/>
                  </a:lnTo>
                  <a:lnTo>
                    <a:pt x="681" y="9"/>
                  </a:lnTo>
                  <a:lnTo>
                    <a:pt x="690" y="13"/>
                  </a:lnTo>
                  <a:lnTo>
                    <a:pt x="699" y="18"/>
                  </a:lnTo>
                  <a:lnTo>
                    <a:pt x="707" y="25"/>
                  </a:lnTo>
                  <a:lnTo>
                    <a:pt x="714" y="32"/>
                  </a:lnTo>
                  <a:lnTo>
                    <a:pt x="721" y="39"/>
                  </a:lnTo>
                  <a:lnTo>
                    <a:pt x="727" y="47"/>
                  </a:lnTo>
                  <a:lnTo>
                    <a:pt x="733" y="55"/>
                  </a:lnTo>
                  <a:lnTo>
                    <a:pt x="738" y="64"/>
                  </a:lnTo>
                  <a:lnTo>
                    <a:pt x="741" y="75"/>
                  </a:lnTo>
                  <a:lnTo>
                    <a:pt x="743" y="84"/>
                  </a:lnTo>
                  <a:lnTo>
                    <a:pt x="745" y="94"/>
                  </a:lnTo>
                  <a:lnTo>
                    <a:pt x="746" y="106"/>
                  </a:lnTo>
                  <a:lnTo>
                    <a:pt x="746" y="245"/>
                  </a:lnTo>
                  <a:lnTo>
                    <a:pt x="746" y="245"/>
                  </a:lnTo>
                  <a:lnTo>
                    <a:pt x="745" y="256"/>
                  </a:lnTo>
                  <a:lnTo>
                    <a:pt x="743" y="267"/>
                  </a:lnTo>
                  <a:lnTo>
                    <a:pt x="741" y="276"/>
                  </a:lnTo>
                  <a:lnTo>
                    <a:pt x="738" y="287"/>
                  </a:lnTo>
                  <a:lnTo>
                    <a:pt x="733" y="296"/>
                  </a:lnTo>
                  <a:lnTo>
                    <a:pt x="727" y="304"/>
                  </a:lnTo>
                  <a:lnTo>
                    <a:pt x="721" y="312"/>
                  </a:lnTo>
                  <a:lnTo>
                    <a:pt x="714" y="319"/>
                  </a:lnTo>
                  <a:lnTo>
                    <a:pt x="707" y="326"/>
                  </a:lnTo>
                  <a:lnTo>
                    <a:pt x="699" y="332"/>
                  </a:lnTo>
                  <a:lnTo>
                    <a:pt x="690" y="338"/>
                  </a:lnTo>
                  <a:lnTo>
                    <a:pt x="681" y="342"/>
                  </a:lnTo>
                  <a:lnTo>
                    <a:pt x="672" y="346"/>
                  </a:lnTo>
                  <a:lnTo>
                    <a:pt x="662" y="348"/>
                  </a:lnTo>
                  <a:lnTo>
                    <a:pt x="652" y="350"/>
                  </a:lnTo>
                  <a:lnTo>
                    <a:pt x="640" y="350"/>
                  </a:lnTo>
                  <a:lnTo>
                    <a:pt x="640" y="350"/>
                  </a:lnTo>
                  <a:close/>
                  <a:moveTo>
                    <a:pt x="175" y="65"/>
                  </a:moveTo>
                  <a:lnTo>
                    <a:pt x="175" y="65"/>
                  </a:lnTo>
                  <a:lnTo>
                    <a:pt x="164" y="65"/>
                  </a:lnTo>
                  <a:lnTo>
                    <a:pt x="153" y="68"/>
                  </a:lnTo>
                  <a:lnTo>
                    <a:pt x="142" y="70"/>
                  </a:lnTo>
                  <a:lnTo>
                    <a:pt x="132" y="73"/>
                  </a:lnTo>
                  <a:lnTo>
                    <a:pt x="123" y="78"/>
                  </a:lnTo>
                  <a:lnTo>
                    <a:pt x="113" y="84"/>
                  </a:lnTo>
                  <a:lnTo>
                    <a:pt x="105" y="90"/>
                  </a:lnTo>
                  <a:lnTo>
                    <a:pt x="97" y="98"/>
                  </a:lnTo>
                  <a:lnTo>
                    <a:pt x="90" y="105"/>
                  </a:lnTo>
                  <a:lnTo>
                    <a:pt x="83" y="114"/>
                  </a:lnTo>
                  <a:lnTo>
                    <a:pt x="79" y="123"/>
                  </a:lnTo>
                  <a:lnTo>
                    <a:pt x="74" y="132"/>
                  </a:lnTo>
                  <a:lnTo>
                    <a:pt x="69" y="143"/>
                  </a:lnTo>
                  <a:lnTo>
                    <a:pt x="67" y="153"/>
                  </a:lnTo>
                  <a:lnTo>
                    <a:pt x="65" y="164"/>
                  </a:lnTo>
                  <a:lnTo>
                    <a:pt x="65" y="175"/>
                  </a:lnTo>
                  <a:lnTo>
                    <a:pt x="65" y="175"/>
                  </a:lnTo>
                  <a:lnTo>
                    <a:pt x="65" y="187"/>
                  </a:lnTo>
                  <a:lnTo>
                    <a:pt x="67" y="197"/>
                  </a:lnTo>
                  <a:lnTo>
                    <a:pt x="69" y="208"/>
                  </a:lnTo>
                  <a:lnTo>
                    <a:pt x="74" y="218"/>
                  </a:lnTo>
                  <a:lnTo>
                    <a:pt x="79" y="227"/>
                  </a:lnTo>
                  <a:lnTo>
                    <a:pt x="83" y="237"/>
                  </a:lnTo>
                  <a:lnTo>
                    <a:pt x="90" y="246"/>
                  </a:lnTo>
                  <a:lnTo>
                    <a:pt x="97" y="253"/>
                  </a:lnTo>
                  <a:lnTo>
                    <a:pt x="105" y="260"/>
                  </a:lnTo>
                  <a:lnTo>
                    <a:pt x="113" y="267"/>
                  </a:lnTo>
                  <a:lnTo>
                    <a:pt x="123" y="273"/>
                  </a:lnTo>
                  <a:lnTo>
                    <a:pt x="132" y="277"/>
                  </a:lnTo>
                  <a:lnTo>
                    <a:pt x="142" y="281"/>
                  </a:lnTo>
                  <a:lnTo>
                    <a:pt x="153" y="283"/>
                  </a:lnTo>
                  <a:lnTo>
                    <a:pt x="164" y="285"/>
                  </a:lnTo>
                  <a:lnTo>
                    <a:pt x="175" y="285"/>
                  </a:lnTo>
                  <a:lnTo>
                    <a:pt x="640" y="285"/>
                  </a:lnTo>
                  <a:lnTo>
                    <a:pt x="640" y="285"/>
                  </a:lnTo>
                  <a:lnTo>
                    <a:pt x="648" y="285"/>
                  </a:lnTo>
                  <a:lnTo>
                    <a:pt x="657" y="283"/>
                  </a:lnTo>
                  <a:lnTo>
                    <a:pt x="663" y="278"/>
                  </a:lnTo>
                  <a:lnTo>
                    <a:pt x="669" y="274"/>
                  </a:lnTo>
                  <a:lnTo>
                    <a:pt x="674" y="268"/>
                  </a:lnTo>
                  <a:lnTo>
                    <a:pt x="677" y="261"/>
                  </a:lnTo>
                  <a:lnTo>
                    <a:pt x="680" y="253"/>
                  </a:lnTo>
                  <a:lnTo>
                    <a:pt x="681" y="245"/>
                  </a:lnTo>
                  <a:lnTo>
                    <a:pt x="681" y="106"/>
                  </a:lnTo>
                  <a:lnTo>
                    <a:pt x="681" y="106"/>
                  </a:lnTo>
                  <a:lnTo>
                    <a:pt x="680" y="98"/>
                  </a:lnTo>
                  <a:lnTo>
                    <a:pt x="677" y="90"/>
                  </a:lnTo>
                  <a:lnTo>
                    <a:pt x="674" y="83"/>
                  </a:lnTo>
                  <a:lnTo>
                    <a:pt x="669" y="77"/>
                  </a:lnTo>
                  <a:lnTo>
                    <a:pt x="663" y="72"/>
                  </a:lnTo>
                  <a:lnTo>
                    <a:pt x="657" y="68"/>
                  </a:lnTo>
                  <a:lnTo>
                    <a:pt x="648" y="65"/>
                  </a:lnTo>
                  <a:lnTo>
                    <a:pt x="640" y="65"/>
                  </a:lnTo>
                  <a:lnTo>
                    <a:pt x="175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7789863" y="2644130"/>
              <a:ext cx="642938" cy="328613"/>
            </a:xfrm>
            <a:custGeom>
              <a:rect b="b" l="l" r="r" t="t"/>
              <a:pathLst>
                <a:path extrusionOk="0" h="412" w="810">
                  <a:moveTo>
                    <a:pt x="405" y="180"/>
                  </a:move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7" y="278"/>
                  </a:lnTo>
                  <a:lnTo>
                    <a:pt x="29" y="294"/>
                  </a:lnTo>
                  <a:lnTo>
                    <a:pt x="45" y="304"/>
                  </a:lnTo>
                  <a:lnTo>
                    <a:pt x="65" y="316"/>
                  </a:lnTo>
                  <a:lnTo>
                    <a:pt x="87" y="329"/>
                  </a:lnTo>
                  <a:lnTo>
                    <a:pt x="112" y="343"/>
                  </a:lnTo>
                  <a:lnTo>
                    <a:pt x="140" y="355"/>
                  </a:lnTo>
                  <a:lnTo>
                    <a:pt x="171" y="368"/>
                  </a:lnTo>
                  <a:lnTo>
                    <a:pt x="204" y="380"/>
                  </a:lnTo>
                  <a:lnTo>
                    <a:pt x="239" y="390"/>
                  </a:lnTo>
                  <a:lnTo>
                    <a:pt x="278" y="399"/>
                  </a:lnTo>
                  <a:lnTo>
                    <a:pt x="318" y="406"/>
                  </a:lnTo>
                  <a:lnTo>
                    <a:pt x="339" y="409"/>
                  </a:lnTo>
                  <a:lnTo>
                    <a:pt x="361" y="410"/>
                  </a:lnTo>
                  <a:lnTo>
                    <a:pt x="383" y="411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27" y="411"/>
                  </a:lnTo>
                  <a:lnTo>
                    <a:pt x="449" y="410"/>
                  </a:lnTo>
                  <a:lnTo>
                    <a:pt x="471" y="409"/>
                  </a:lnTo>
                  <a:lnTo>
                    <a:pt x="492" y="406"/>
                  </a:lnTo>
                  <a:lnTo>
                    <a:pt x="531" y="399"/>
                  </a:lnTo>
                  <a:lnTo>
                    <a:pt x="570" y="390"/>
                  </a:lnTo>
                  <a:lnTo>
                    <a:pt x="605" y="380"/>
                  </a:lnTo>
                  <a:lnTo>
                    <a:pt x="639" y="368"/>
                  </a:lnTo>
                  <a:lnTo>
                    <a:pt x="670" y="355"/>
                  </a:lnTo>
                  <a:lnTo>
                    <a:pt x="698" y="343"/>
                  </a:lnTo>
                  <a:lnTo>
                    <a:pt x="724" y="329"/>
                  </a:lnTo>
                  <a:lnTo>
                    <a:pt x="746" y="316"/>
                  </a:lnTo>
                  <a:lnTo>
                    <a:pt x="765" y="304"/>
                  </a:lnTo>
                  <a:lnTo>
                    <a:pt x="782" y="294"/>
                  </a:lnTo>
                  <a:lnTo>
                    <a:pt x="804" y="278"/>
                  </a:lnTo>
                  <a:lnTo>
                    <a:pt x="810" y="272"/>
                  </a:lnTo>
                  <a:lnTo>
                    <a:pt x="810" y="0"/>
                  </a:lnTo>
                  <a:lnTo>
                    <a:pt x="405" y="18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764463" y="2620318"/>
              <a:ext cx="693737" cy="376238"/>
            </a:xfrm>
            <a:custGeom>
              <a:rect b="b" l="l" r="r" t="t"/>
              <a:pathLst>
                <a:path extrusionOk="0" h="475" w="875">
                  <a:moveTo>
                    <a:pt x="438" y="475"/>
                  </a:moveTo>
                  <a:lnTo>
                    <a:pt x="438" y="475"/>
                  </a:lnTo>
                  <a:lnTo>
                    <a:pt x="415" y="474"/>
                  </a:lnTo>
                  <a:lnTo>
                    <a:pt x="392" y="473"/>
                  </a:lnTo>
                  <a:lnTo>
                    <a:pt x="370" y="472"/>
                  </a:lnTo>
                  <a:lnTo>
                    <a:pt x="348" y="470"/>
                  </a:lnTo>
                  <a:lnTo>
                    <a:pt x="306" y="463"/>
                  </a:lnTo>
                  <a:lnTo>
                    <a:pt x="267" y="453"/>
                  </a:lnTo>
                  <a:lnTo>
                    <a:pt x="230" y="442"/>
                  </a:lnTo>
                  <a:lnTo>
                    <a:pt x="195" y="430"/>
                  </a:lnTo>
                  <a:lnTo>
                    <a:pt x="164" y="417"/>
                  </a:lnTo>
                  <a:lnTo>
                    <a:pt x="133" y="403"/>
                  </a:lnTo>
                  <a:lnTo>
                    <a:pt x="108" y="391"/>
                  </a:lnTo>
                  <a:lnTo>
                    <a:pt x="84" y="377"/>
                  </a:lnTo>
                  <a:lnTo>
                    <a:pt x="64" y="365"/>
                  </a:lnTo>
                  <a:lnTo>
                    <a:pt x="47" y="354"/>
                  </a:lnTo>
                  <a:lnTo>
                    <a:pt x="22" y="336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7" y="324"/>
                  </a:lnTo>
                  <a:lnTo>
                    <a:pt x="4" y="318"/>
                  </a:lnTo>
                  <a:lnTo>
                    <a:pt x="1" y="311"/>
                  </a:lnTo>
                  <a:lnTo>
                    <a:pt x="0" y="30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5" y="16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5" y="3"/>
                  </a:lnTo>
                  <a:lnTo>
                    <a:pt x="438" y="178"/>
                  </a:lnTo>
                  <a:lnTo>
                    <a:pt x="831" y="3"/>
                  </a:lnTo>
                  <a:lnTo>
                    <a:pt x="831" y="3"/>
                  </a:lnTo>
                  <a:lnTo>
                    <a:pt x="839" y="0"/>
                  </a:lnTo>
                  <a:lnTo>
                    <a:pt x="846" y="0"/>
                  </a:lnTo>
                  <a:lnTo>
                    <a:pt x="854" y="1"/>
                  </a:lnTo>
                  <a:lnTo>
                    <a:pt x="861" y="5"/>
                  </a:lnTo>
                  <a:lnTo>
                    <a:pt x="861" y="5"/>
                  </a:lnTo>
                  <a:lnTo>
                    <a:pt x="867" y="10"/>
                  </a:lnTo>
                  <a:lnTo>
                    <a:pt x="871" y="16"/>
                  </a:lnTo>
                  <a:lnTo>
                    <a:pt x="874" y="23"/>
                  </a:lnTo>
                  <a:lnTo>
                    <a:pt x="875" y="32"/>
                  </a:lnTo>
                  <a:lnTo>
                    <a:pt x="875" y="304"/>
                  </a:lnTo>
                  <a:lnTo>
                    <a:pt x="875" y="304"/>
                  </a:lnTo>
                  <a:lnTo>
                    <a:pt x="875" y="311"/>
                  </a:lnTo>
                  <a:lnTo>
                    <a:pt x="872" y="318"/>
                  </a:lnTo>
                  <a:lnTo>
                    <a:pt x="869" y="324"/>
                  </a:lnTo>
                  <a:lnTo>
                    <a:pt x="864" y="328"/>
                  </a:lnTo>
                  <a:lnTo>
                    <a:pt x="864" y="328"/>
                  </a:lnTo>
                  <a:lnTo>
                    <a:pt x="854" y="336"/>
                  </a:lnTo>
                  <a:lnTo>
                    <a:pt x="830" y="354"/>
                  </a:lnTo>
                  <a:lnTo>
                    <a:pt x="812" y="365"/>
                  </a:lnTo>
                  <a:lnTo>
                    <a:pt x="791" y="377"/>
                  </a:lnTo>
                  <a:lnTo>
                    <a:pt x="768" y="391"/>
                  </a:lnTo>
                  <a:lnTo>
                    <a:pt x="742" y="403"/>
                  </a:lnTo>
                  <a:lnTo>
                    <a:pt x="713" y="417"/>
                  </a:lnTo>
                  <a:lnTo>
                    <a:pt x="680" y="430"/>
                  </a:lnTo>
                  <a:lnTo>
                    <a:pt x="645" y="442"/>
                  </a:lnTo>
                  <a:lnTo>
                    <a:pt x="608" y="453"/>
                  </a:lnTo>
                  <a:lnTo>
                    <a:pt x="569" y="463"/>
                  </a:lnTo>
                  <a:lnTo>
                    <a:pt x="527" y="470"/>
                  </a:lnTo>
                  <a:lnTo>
                    <a:pt x="506" y="472"/>
                  </a:lnTo>
                  <a:lnTo>
                    <a:pt x="483" y="473"/>
                  </a:lnTo>
                  <a:lnTo>
                    <a:pt x="461" y="474"/>
                  </a:lnTo>
                  <a:lnTo>
                    <a:pt x="438" y="475"/>
                  </a:lnTo>
                  <a:lnTo>
                    <a:pt x="438" y="475"/>
                  </a:lnTo>
                  <a:close/>
                  <a:moveTo>
                    <a:pt x="64" y="289"/>
                  </a:moveTo>
                  <a:lnTo>
                    <a:pt x="64" y="289"/>
                  </a:lnTo>
                  <a:lnTo>
                    <a:pt x="84" y="303"/>
                  </a:lnTo>
                  <a:lnTo>
                    <a:pt x="111" y="320"/>
                  </a:lnTo>
                  <a:lnTo>
                    <a:pt x="129" y="330"/>
                  </a:lnTo>
                  <a:lnTo>
                    <a:pt x="148" y="341"/>
                  </a:lnTo>
                  <a:lnTo>
                    <a:pt x="171" y="351"/>
                  </a:lnTo>
                  <a:lnTo>
                    <a:pt x="194" y="362"/>
                  </a:lnTo>
                  <a:lnTo>
                    <a:pt x="219" y="371"/>
                  </a:lnTo>
                  <a:lnTo>
                    <a:pt x="246" y="381"/>
                  </a:lnTo>
                  <a:lnTo>
                    <a:pt x="274" y="390"/>
                  </a:lnTo>
                  <a:lnTo>
                    <a:pt x="304" y="398"/>
                  </a:lnTo>
                  <a:lnTo>
                    <a:pt x="336" y="403"/>
                  </a:lnTo>
                  <a:lnTo>
                    <a:pt x="369" y="408"/>
                  </a:lnTo>
                  <a:lnTo>
                    <a:pt x="402" y="412"/>
                  </a:lnTo>
                  <a:lnTo>
                    <a:pt x="438" y="413"/>
                  </a:lnTo>
                  <a:lnTo>
                    <a:pt x="438" y="413"/>
                  </a:lnTo>
                  <a:lnTo>
                    <a:pt x="473" y="412"/>
                  </a:lnTo>
                  <a:lnTo>
                    <a:pt x="508" y="408"/>
                  </a:lnTo>
                  <a:lnTo>
                    <a:pt x="540" y="403"/>
                  </a:lnTo>
                  <a:lnTo>
                    <a:pt x="572" y="398"/>
                  </a:lnTo>
                  <a:lnTo>
                    <a:pt x="603" y="390"/>
                  </a:lnTo>
                  <a:lnTo>
                    <a:pt x="630" y="381"/>
                  </a:lnTo>
                  <a:lnTo>
                    <a:pt x="657" y="371"/>
                  </a:lnTo>
                  <a:lnTo>
                    <a:pt x="682" y="362"/>
                  </a:lnTo>
                  <a:lnTo>
                    <a:pt x="706" y="351"/>
                  </a:lnTo>
                  <a:lnTo>
                    <a:pt x="728" y="341"/>
                  </a:lnTo>
                  <a:lnTo>
                    <a:pt x="746" y="330"/>
                  </a:lnTo>
                  <a:lnTo>
                    <a:pt x="764" y="320"/>
                  </a:lnTo>
                  <a:lnTo>
                    <a:pt x="793" y="303"/>
                  </a:lnTo>
                  <a:lnTo>
                    <a:pt x="812" y="289"/>
                  </a:lnTo>
                  <a:lnTo>
                    <a:pt x="812" y="79"/>
                  </a:lnTo>
                  <a:lnTo>
                    <a:pt x="451" y="240"/>
                  </a:lnTo>
                  <a:lnTo>
                    <a:pt x="451" y="240"/>
                  </a:lnTo>
                  <a:lnTo>
                    <a:pt x="444" y="242"/>
                  </a:lnTo>
                  <a:lnTo>
                    <a:pt x="438" y="244"/>
                  </a:lnTo>
                  <a:lnTo>
                    <a:pt x="431" y="242"/>
                  </a:lnTo>
                  <a:lnTo>
                    <a:pt x="425" y="240"/>
                  </a:lnTo>
                  <a:lnTo>
                    <a:pt x="64" y="79"/>
                  </a:lnTo>
                  <a:lnTo>
                    <a:pt x="64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613651" y="2344093"/>
              <a:ext cx="995363" cy="444500"/>
            </a:xfrm>
            <a:custGeom>
              <a:rect b="b" l="l" r="r" t="t"/>
              <a:pathLst>
                <a:path extrusionOk="0" h="558" w="1254">
                  <a:moveTo>
                    <a:pt x="627" y="558"/>
                  </a:moveTo>
                  <a:lnTo>
                    <a:pt x="0" y="279"/>
                  </a:lnTo>
                  <a:lnTo>
                    <a:pt x="627" y="0"/>
                  </a:lnTo>
                  <a:lnTo>
                    <a:pt x="1254" y="279"/>
                  </a:lnTo>
                  <a:lnTo>
                    <a:pt x="627" y="55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589838" y="2320280"/>
              <a:ext cx="1044575" cy="492125"/>
            </a:xfrm>
            <a:custGeom>
              <a:rect b="b" l="l" r="r" t="t"/>
              <a:pathLst>
                <a:path extrusionOk="0" h="621" w="1316">
                  <a:moveTo>
                    <a:pt x="658" y="621"/>
                  </a:moveTo>
                  <a:lnTo>
                    <a:pt x="658" y="621"/>
                  </a:lnTo>
                  <a:lnTo>
                    <a:pt x="651" y="619"/>
                  </a:lnTo>
                  <a:lnTo>
                    <a:pt x="645" y="617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1" y="333"/>
                  </a:lnTo>
                  <a:lnTo>
                    <a:pt x="5" y="327"/>
                  </a:lnTo>
                  <a:lnTo>
                    <a:pt x="1" y="319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01"/>
                  </a:lnTo>
                  <a:lnTo>
                    <a:pt x="5" y="293"/>
                  </a:lnTo>
                  <a:lnTo>
                    <a:pt x="11" y="286"/>
                  </a:lnTo>
                  <a:lnTo>
                    <a:pt x="19" y="281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58" y="0"/>
                  </a:lnTo>
                  <a:lnTo>
                    <a:pt x="664" y="0"/>
                  </a:lnTo>
                  <a:lnTo>
                    <a:pt x="671" y="2"/>
                  </a:lnTo>
                  <a:lnTo>
                    <a:pt x="1297" y="281"/>
                  </a:lnTo>
                  <a:lnTo>
                    <a:pt x="1297" y="281"/>
                  </a:lnTo>
                  <a:lnTo>
                    <a:pt x="1304" y="286"/>
                  </a:lnTo>
                  <a:lnTo>
                    <a:pt x="1310" y="293"/>
                  </a:lnTo>
                  <a:lnTo>
                    <a:pt x="1315" y="301"/>
                  </a:lnTo>
                  <a:lnTo>
                    <a:pt x="1316" y="310"/>
                  </a:lnTo>
                  <a:lnTo>
                    <a:pt x="1316" y="310"/>
                  </a:lnTo>
                  <a:lnTo>
                    <a:pt x="1315" y="319"/>
                  </a:lnTo>
                  <a:lnTo>
                    <a:pt x="1310" y="327"/>
                  </a:lnTo>
                  <a:lnTo>
                    <a:pt x="1304" y="333"/>
                  </a:lnTo>
                  <a:lnTo>
                    <a:pt x="1297" y="339"/>
                  </a:lnTo>
                  <a:lnTo>
                    <a:pt x="671" y="617"/>
                  </a:lnTo>
                  <a:lnTo>
                    <a:pt x="671" y="617"/>
                  </a:lnTo>
                  <a:lnTo>
                    <a:pt x="664" y="619"/>
                  </a:lnTo>
                  <a:lnTo>
                    <a:pt x="658" y="621"/>
                  </a:lnTo>
                  <a:lnTo>
                    <a:pt x="658" y="621"/>
                  </a:lnTo>
                  <a:close/>
                  <a:moveTo>
                    <a:pt x="109" y="310"/>
                  </a:moveTo>
                  <a:lnTo>
                    <a:pt x="658" y="555"/>
                  </a:lnTo>
                  <a:lnTo>
                    <a:pt x="1207" y="310"/>
                  </a:lnTo>
                  <a:lnTo>
                    <a:pt x="658" y="66"/>
                  </a:lnTo>
                  <a:lnTo>
                    <a:pt x="109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627938" y="2537768"/>
              <a:ext cx="508000" cy="223838"/>
            </a:xfrm>
            <a:custGeom>
              <a:rect b="b" l="l" r="r" t="t"/>
              <a:pathLst>
                <a:path extrusionOk="0" h="283" w="640">
                  <a:moveTo>
                    <a:pt x="31" y="283"/>
                  </a:moveTo>
                  <a:lnTo>
                    <a:pt x="31" y="283"/>
                  </a:lnTo>
                  <a:lnTo>
                    <a:pt x="25" y="282"/>
                  </a:lnTo>
                  <a:lnTo>
                    <a:pt x="19" y="281"/>
                  </a:lnTo>
                  <a:lnTo>
                    <a:pt x="14" y="277"/>
                  </a:lnTo>
                  <a:lnTo>
                    <a:pt x="9" y="274"/>
                  </a:lnTo>
                  <a:lnTo>
                    <a:pt x="6" y="269"/>
                  </a:lnTo>
                  <a:lnTo>
                    <a:pt x="3" y="263"/>
                  </a:lnTo>
                  <a:lnTo>
                    <a:pt x="1" y="257"/>
                  </a:lnTo>
                  <a:lnTo>
                    <a:pt x="0" y="25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15" y="1"/>
                  </a:lnTo>
                  <a:lnTo>
                    <a:pt x="621" y="2"/>
                  </a:lnTo>
                  <a:lnTo>
                    <a:pt x="626" y="6"/>
                  </a:lnTo>
                  <a:lnTo>
                    <a:pt x="631" y="9"/>
                  </a:lnTo>
                  <a:lnTo>
                    <a:pt x="635" y="14"/>
                  </a:lnTo>
                  <a:lnTo>
                    <a:pt x="638" y="20"/>
                  </a:lnTo>
                  <a:lnTo>
                    <a:pt x="639" y="26"/>
                  </a:lnTo>
                  <a:lnTo>
                    <a:pt x="640" y="31"/>
                  </a:lnTo>
                  <a:lnTo>
                    <a:pt x="640" y="31"/>
                  </a:lnTo>
                  <a:lnTo>
                    <a:pt x="639" y="38"/>
                  </a:lnTo>
                  <a:lnTo>
                    <a:pt x="638" y="44"/>
                  </a:lnTo>
                  <a:lnTo>
                    <a:pt x="635" y="49"/>
                  </a:lnTo>
                  <a:lnTo>
                    <a:pt x="631" y="53"/>
                  </a:lnTo>
                  <a:lnTo>
                    <a:pt x="626" y="58"/>
                  </a:lnTo>
                  <a:lnTo>
                    <a:pt x="621" y="60"/>
                  </a:lnTo>
                  <a:lnTo>
                    <a:pt x="615" y="63"/>
                  </a:lnTo>
                  <a:lnTo>
                    <a:pt x="609" y="63"/>
                  </a:lnTo>
                  <a:lnTo>
                    <a:pt x="64" y="63"/>
                  </a:lnTo>
                  <a:lnTo>
                    <a:pt x="64" y="252"/>
                  </a:lnTo>
                  <a:lnTo>
                    <a:pt x="64" y="252"/>
                  </a:lnTo>
                  <a:lnTo>
                    <a:pt x="62" y="257"/>
                  </a:lnTo>
                  <a:lnTo>
                    <a:pt x="60" y="263"/>
                  </a:lnTo>
                  <a:lnTo>
                    <a:pt x="58" y="269"/>
                  </a:lnTo>
                  <a:lnTo>
                    <a:pt x="54" y="274"/>
                  </a:lnTo>
                  <a:lnTo>
                    <a:pt x="50" y="277"/>
                  </a:lnTo>
                  <a:lnTo>
                    <a:pt x="44" y="281"/>
                  </a:lnTo>
                  <a:lnTo>
                    <a:pt x="38" y="282"/>
                  </a:lnTo>
                  <a:lnTo>
                    <a:pt x="31" y="283"/>
                  </a:lnTo>
                  <a:lnTo>
                    <a:pt x="31" y="2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627938" y="2785418"/>
              <a:ext cx="50800" cy="79375"/>
            </a:xfrm>
            <a:custGeom>
              <a:rect b="b" l="l" r="r" t="t"/>
              <a:pathLst>
                <a:path extrusionOk="0" h="98" w="64">
                  <a:moveTo>
                    <a:pt x="64" y="66"/>
                  </a:moveTo>
                  <a:lnTo>
                    <a:pt x="64" y="66"/>
                  </a:lnTo>
                  <a:lnTo>
                    <a:pt x="64" y="73"/>
                  </a:lnTo>
                  <a:lnTo>
                    <a:pt x="61" y="79"/>
                  </a:lnTo>
                  <a:lnTo>
                    <a:pt x="59" y="85"/>
                  </a:lnTo>
                  <a:lnTo>
                    <a:pt x="54" y="89"/>
                  </a:lnTo>
                  <a:lnTo>
                    <a:pt x="50" y="93"/>
                  </a:lnTo>
                  <a:lnTo>
                    <a:pt x="44" y="96"/>
                  </a:lnTo>
                  <a:lnTo>
                    <a:pt x="38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25" y="98"/>
                  </a:lnTo>
                  <a:lnTo>
                    <a:pt x="19" y="96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4" y="85"/>
                  </a:lnTo>
                  <a:lnTo>
                    <a:pt x="2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5"/>
                  </a:lnTo>
                  <a:lnTo>
                    <a:pt x="54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4" y="25"/>
                  </a:lnTo>
                  <a:lnTo>
                    <a:pt x="64" y="32"/>
                  </a:lnTo>
                  <a:lnTo>
                    <a:pt x="64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4294188" y="2629843"/>
              <a:ext cx="225425" cy="90488"/>
            </a:xfrm>
            <a:custGeom>
              <a:rect b="b" l="l" r="r" t="t"/>
              <a:pathLst>
                <a:path extrusionOk="0" h="115" w="285">
                  <a:moveTo>
                    <a:pt x="142" y="0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117" y="2"/>
                  </a:lnTo>
                  <a:lnTo>
                    <a:pt x="104" y="5"/>
                  </a:lnTo>
                  <a:lnTo>
                    <a:pt x="92" y="8"/>
                  </a:lnTo>
                  <a:lnTo>
                    <a:pt x="81" y="14"/>
                  </a:lnTo>
                  <a:lnTo>
                    <a:pt x="70" y="19"/>
                  </a:lnTo>
                  <a:lnTo>
                    <a:pt x="60" y="25"/>
                  </a:lnTo>
                  <a:lnTo>
                    <a:pt x="49" y="32"/>
                  </a:lnTo>
                  <a:lnTo>
                    <a:pt x="41" y="41"/>
                  </a:lnTo>
                  <a:lnTo>
                    <a:pt x="32" y="50"/>
                  </a:lnTo>
                  <a:lnTo>
                    <a:pt x="25" y="59"/>
                  </a:lnTo>
                  <a:lnTo>
                    <a:pt x="18" y="70"/>
                  </a:lnTo>
                  <a:lnTo>
                    <a:pt x="12" y="80"/>
                  </a:lnTo>
                  <a:lnTo>
                    <a:pt x="8" y="92"/>
                  </a:lnTo>
                  <a:lnTo>
                    <a:pt x="3" y="103"/>
                  </a:lnTo>
                  <a:lnTo>
                    <a:pt x="0" y="115"/>
                  </a:lnTo>
                  <a:lnTo>
                    <a:pt x="285" y="115"/>
                  </a:lnTo>
                  <a:lnTo>
                    <a:pt x="285" y="115"/>
                  </a:lnTo>
                  <a:lnTo>
                    <a:pt x="281" y="103"/>
                  </a:lnTo>
                  <a:lnTo>
                    <a:pt x="276" y="92"/>
                  </a:lnTo>
                  <a:lnTo>
                    <a:pt x="272" y="80"/>
                  </a:lnTo>
                  <a:lnTo>
                    <a:pt x="266" y="70"/>
                  </a:lnTo>
                  <a:lnTo>
                    <a:pt x="259" y="59"/>
                  </a:lnTo>
                  <a:lnTo>
                    <a:pt x="251" y="50"/>
                  </a:lnTo>
                  <a:lnTo>
                    <a:pt x="243" y="41"/>
                  </a:lnTo>
                  <a:lnTo>
                    <a:pt x="234" y="32"/>
                  </a:lnTo>
                  <a:lnTo>
                    <a:pt x="224" y="25"/>
                  </a:lnTo>
                  <a:lnTo>
                    <a:pt x="214" y="19"/>
                  </a:lnTo>
                  <a:lnTo>
                    <a:pt x="204" y="14"/>
                  </a:lnTo>
                  <a:lnTo>
                    <a:pt x="192" y="8"/>
                  </a:lnTo>
                  <a:lnTo>
                    <a:pt x="180" y="5"/>
                  </a:lnTo>
                  <a:lnTo>
                    <a:pt x="168" y="2"/>
                  </a:lnTo>
                  <a:lnTo>
                    <a:pt x="155" y="0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4262438" y="2604443"/>
              <a:ext cx="288925" cy="142875"/>
            </a:xfrm>
            <a:custGeom>
              <a:rect b="b" l="l" r="r" t="t"/>
              <a:pathLst>
                <a:path extrusionOk="0" h="179" w="364">
                  <a:moveTo>
                    <a:pt x="364" y="179"/>
                  </a:moveTo>
                  <a:lnTo>
                    <a:pt x="0" y="17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2" y="126"/>
                  </a:lnTo>
                  <a:lnTo>
                    <a:pt x="18" y="111"/>
                  </a:lnTo>
                  <a:lnTo>
                    <a:pt x="23" y="97"/>
                  </a:lnTo>
                  <a:lnTo>
                    <a:pt x="32" y="84"/>
                  </a:lnTo>
                  <a:lnTo>
                    <a:pt x="40" y="71"/>
                  </a:lnTo>
                  <a:lnTo>
                    <a:pt x="49" y="60"/>
                  </a:lnTo>
                  <a:lnTo>
                    <a:pt x="59" y="49"/>
                  </a:lnTo>
                  <a:lnTo>
                    <a:pt x="71" y="39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08" y="16"/>
                  </a:lnTo>
                  <a:lnTo>
                    <a:pt x="122" y="10"/>
                  </a:lnTo>
                  <a:lnTo>
                    <a:pt x="137" y="5"/>
                  </a:lnTo>
                  <a:lnTo>
                    <a:pt x="151" y="2"/>
                  </a:lnTo>
                  <a:lnTo>
                    <a:pt x="167" y="1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97" y="1"/>
                  </a:lnTo>
                  <a:lnTo>
                    <a:pt x="212" y="2"/>
                  </a:lnTo>
                  <a:lnTo>
                    <a:pt x="227" y="5"/>
                  </a:lnTo>
                  <a:lnTo>
                    <a:pt x="242" y="10"/>
                  </a:lnTo>
                  <a:lnTo>
                    <a:pt x="256" y="16"/>
                  </a:lnTo>
                  <a:lnTo>
                    <a:pt x="269" y="23"/>
                  </a:lnTo>
                  <a:lnTo>
                    <a:pt x="282" y="31"/>
                  </a:lnTo>
                  <a:lnTo>
                    <a:pt x="293" y="39"/>
                  </a:lnTo>
                  <a:lnTo>
                    <a:pt x="305" y="49"/>
                  </a:lnTo>
                  <a:lnTo>
                    <a:pt x="315" y="60"/>
                  </a:lnTo>
                  <a:lnTo>
                    <a:pt x="325" y="71"/>
                  </a:lnTo>
                  <a:lnTo>
                    <a:pt x="333" y="84"/>
                  </a:lnTo>
                  <a:lnTo>
                    <a:pt x="341" y="97"/>
                  </a:lnTo>
                  <a:lnTo>
                    <a:pt x="347" y="111"/>
                  </a:lnTo>
                  <a:lnTo>
                    <a:pt x="352" y="126"/>
                  </a:lnTo>
                  <a:lnTo>
                    <a:pt x="356" y="141"/>
                  </a:lnTo>
                  <a:lnTo>
                    <a:pt x="364" y="179"/>
                  </a:lnTo>
                  <a:close/>
                  <a:moveTo>
                    <a:pt x="88" y="115"/>
                  </a:moveTo>
                  <a:lnTo>
                    <a:pt x="276" y="115"/>
                  </a:lnTo>
                  <a:lnTo>
                    <a:pt x="276" y="115"/>
                  </a:lnTo>
                  <a:lnTo>
                    <a:pt x="268" y="104"/>
                  </a:lnTo>
                  <a:lnTo>
                    <a:pt x="259" y="95"/>
                  </a:lnTo>
                  <a:lnTo>
                    <a:pt x="248" y="85"/>
                  </a:lnTo>
                  <a:lnTo>
                    <a:pt x="237" y="78"/>
                  </a:lnTo>
                  <a:lnTo>
                    <a:pt x="224" y="73"/>
                  </a:lnTo>
                  <a:lnTo>
                    <a:pt x="210" y="68"/>
                  </a:lnTo>
                  <a:lnTo>
                    <a:pt x="196" y="66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6"/>
                  </a:lnTo>
                  <a:lnTo>
                    <a:pt x="154" y="68"/>
                  </a:lnTo>
                  <a:lnTo>
                    <a:pt x="140" y="73"/>
                  </a:lnTo>
                  <a:lnTo>
                    <a:pt x="128" y="78"/>
                  </a:lnTo>
                  <a:lnTo>
                    <a:pt x="116" y="85"/>
                  </a:lnTo>
                  <a:lnTo>
                    <a:pt x="106" y="95"/>
                  </a:lnTo>
                  <a:lnTo>
                    <a:pt x="96" y="104"/>
                  </a:lnTo>
                  <a:lnTo>
                    <a:pt x="88" y="115"/>
                  </a:lnTo>
                  <a:lnTo>
                    <a:pt x="88" y="11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873501" y="1351905"/>
              <a:ext cx="1066800" cy="1066800"/>
            </a:xfrm>
            <a:custGeom>
              <a:rect b="b" l="l" r="r" t="t"/>
              <a:pathLst>
                <a:path extrusionOk="0" h="1345" w="1344">
                  <a:moveTo>
                    <a:pt x="1147" y="1148"/>
                  </a:moveTo>
                  <a:lnTo>
                    <a:pt x="1147" y="1148"/>
                  </a:lnTo>
                  <a:lnTo>
                    <a:pt x="1123" y="1172"/>
                  </a:lnTo>
                  <a:lnTo>
                    <a:pt x="1096" y="1194"/>
                  </a:lnTo>
                  <a:lnTo>
                    <a:pt x="1069" y="1215"/>
                  </a:lnTo>
                  <a:lnTo>
                    <a:pt x="1042" y="1233"/>
                  </a:lnTo>
                  <a:lnTo>
                    <a:pt x="1014" y="1252"/>
                  </a:lnTo>
                  <a:lnTo>
                    <a:pt x="985" y="1268"/>
                  </a:lnTo>
                  <a:lnTo>
                    <a:pt x="955" y="1282"/>
                  </a:lnTo>
                  <a:lnTo>
                    <a:pt x="925" y="1296"/>
                  </a:lnTo>
                  <a:lnTo>
                    <a:pt x="895" y="1307"/>
                  </a:lnTo>
                  <a:lnTo>
                    <a:pt x="863" y="1317"/>
                  </a:lnTo>
                  <a:lnTo>
                    <a:pt x="832" y="1325"/>
                  </a:lnTo>
                  <a:lnTo>
                    <a:pt x="801" y="1332"/>
                  </a:lnTo>
                  <a:lnTo>
                    <a:pt x="768" y="1338"/>
                  </a:lnTo>
                  <a:lnTo>
                    <a:pt x="737" y="1341"/>
                  </a:lnTo>
                  <a:lnTo>
                    <a:pt x="705" y="1343"/>
                  </a:lnTo>
                  <a:lnTo>
                    <a:pt x="672" y="1345"/>
                  </a:lnTo>
                  <a:lnTo>
                    <a:pt x="640" y="1343"/>
                  </a:lnTo>
                  <a:lnTo>
                    <a:pt x="607" y="1341"/>
                  </a:lnTo>
                  <a:lnTo>
                    <a:pt x="576" y="1338"/>
                  </a:lnTo>
                  <a:lnTo>
                    <a:pt x="544" y="1332"/>
                  </a:lnTo>
                  <a:lnTo>
                    <a:pt x="512" y="1325"/>
                  </a:lnTo>
                  <a:lnTo>
                    <a:pt x="481" y="1317"/>
                  </a:lnTo>
                  <a:lnTo>
                    <a:pt x="450" y="1307"/>
                  </a:lnTo>
                  <a:lnTo>
                    <a:pt x="420" y="1296"/>
                  </a:lnTo>
                  <a:lnTo>
                    <a:pt x="389" y="1282"/>
                  </a:lnTo>
                  <a:lnTo>
                    <a:pt x="359" y="1268"/>
                  </a:lnTo>
                  <a:lnTo>
                    <a:pt x="330" y="1252"/>
                  </a:lnTo>
                  <a:lnTo>
                    <a:pt x="303" y="1233"/>
                  </a:lnTo>
                  <a:lnTo>
                    <a:pt x="275" y="1215"/>
                  </a:lnTo>
                  <a:lnTo>
                    <a:pt x="248" y="1194"/>
                  </a:lnTo>
                  <a:lnTo>
                    <a:pt x="222" y="1172"/>
                  </a:lnTo>
                  <a:lnTo>
                    <a:pt x="197" y="1148"/>
                  </a:lnTo>
                  <a:lnTo>
                    <a:pt x="197" y="1148"/>
                  </a:lnTo>
                  <a:lnTo>
                    <a:pt x="173" y="1122"/>
                  </a:lnTo>
                  <a:lnTo>
                    <a:pt x="151" y="1097"/>
                  </a:lnTo>
                  <a:lnTo>
                    <a:pt x="130" y="1070"/>
                  </a:lnTo>
                  <a:lnTo>
                    <a:pt x="110" y="1042"/>
                  </a:lnTo>
                  <a:lnTo>
                    <a:pt x="93" y="1014"/>
                  </a:lnTo>
                  <a:lnTo>
                    <a:pt x="77" y="985"/>
                  </a:lnTo>
                  <a:lnTo>
                    <a:pt x="63" y="955"/>
                  </a:lnTo>
                  <a:lnTo>
                    <a:pt x="49" y="925"/>
                  </a:lnTo>
                  <a:lnTo>
                    <a:pt x="37" y="895"/>
                  </a:lnTo>
                  <a:lnTo>
                    <a:pt x="28" y="864"/>
                  </a:lnTo>
                  <a:lnTo>
                    <a:pt x="19" y="832"/>
                  </a:lnTo>
                  <a:lnTo>
                    <a:pt x="12" y="801"/>
                  </a:lnTo>
                  <a:lnTo>
                    <a:pt x="7" y="769"/>
                  </a:lnTo>
                  <a:lnTo>
                    <a:pt x="3" y="736"/>
                  </a:lnTo>
                  <a:lnTo>
                    <a:pt x="0" y="705"/>
                  </a:lnTo>
                  <a:lnTo>
                    <a:pt x="0" y="673"/>
                  </a:lnTo>
                  <a:lnTo>
                    <a:pt x="0" y="640"/>
                  </a:lnTo>
                  <a:lnTo>
                    <a:pt x="3" y="608"/>
                  </a:lnTo>
                  <a:lnTo>
                    <a:pt x="7" y="576"/>
                  </a:lnTo>
                  <a:lnTo>
                    <a:pt x="12" y="544"/>
                  </a:lnTo>
                  <a:lnTo>
                    <a:pt x="19" y="513"/>
                  </a:lnTo>
                  <a:lnTo>
                    <a:pt x="28" y="481"/>
                  </a:lnTo>
                  <a:lnTo>
                    <a:pt x="37" y="450"/>
                  </a:lnTo>
                  <a:lnTo>
                    <a:pt x="49" y="419"/>
                  </a:lnTo>
                  <a:lnTo>
                    <a:pt x="62" y="390"/>
                  </a:lnTo>
                  <a:lnTo>
                    <a:pt x="77" y="360"/>
                  </a:lnTo>
                  <a:lnTo>
                    <a:pt x="93" y="331"/>
                  </a:lnTo>
                  <a:lnTo>
                    <a:pt x="110" y="303"/>
                  </a:lnTo>
                  <a:lnTo>
                    <a:pt x="130" y="275"/>
                  </a:lnTo>
                  <a:lnTo>
                    <a:pt x="151" y="248"/>
                  </a:lnTo>
                  <a:lnTo>
                    <a:pt x="173" y="222"/>
                  </a:lnTo>
                  <a:lnTo>
                    <a:pt x="197" y="197"/>
                  </a:lnTo>
                  <a:lnTo>
                    <a:pt x="197" y="197"/>
                  </a:lnTo>
                  <a:lnTo>
                    <a:pt x="222" y="173"/>
                  </a:lnTo>
                  <a:lnTo>
                    <a:pt x="248" y="151"/>
                  </a:lnTo>
                  <a:lnTo>
                    <a:pt x="275" y="130"/>
                  </a:lnTo>
                  <a:lnTo>
                    <a:pt x="303" y="111"/>
                  </a:lnTo>
                  <a:lnTo>
                    <a:pt x="330" y="93"/>
                  </a:lnTo>
                  <a:lnTo>
                    <a:pt x="359" y="77"/>
                  </a:lnTo>
                  <a:lnTo>
                    <a:pt x="389" y="62"/>
                  </a:lnTo>
                  <a:lnTo>
                    <a:pt x="420" y="49"/>
                  </a:lnTo>
                  <a:lnTo>
                    <a:pt x="450" y="38"/>
                  </a:lnTo>
                  <a:lnTo>
                    <a:pt x="481" y="27"/>
                  </a:lnTo>
                  <a:lnTo>
                    <a:pt x="512" y="19"/>
                  </a:lnTo>
                  <a:lnTo>
                    <a:pt x="544" y="12"/>
                  </a:lnTo>
                  <a:lnTo>
                    <a:pt x="576" y="7"/>
                  </a:lnTo>
                  <a:lnTo>
                    <a:pt x="607" y="3"/>
                  </a:lnTo>
                  <a:lnTo>
                    <a:pt x="640" y="0"/>
                  </a:lnTo>
                  <a:lnTo>
                    <a:pt x="672" y="0"/>
                  </a:lnTo>
                  <a:lnTo>
                    <a:pt x="705" y="0"/>
                  </a:lnTo>
                  <a:lnTo>
                    <a:pt x="737" y="3"/>
                  </a:lnTo>
                  <a:lnTo>
                    <a:pt x="768" y="7"/>
                  </a:lnTo>
                  <a:lnTo>
                    <a:pt x="801" y="12"/>
                  </a:lnTo>
                  <a:lnTo>
                    <a:pt x="832" y="19"/>
                  </a:lnTo>
                  <a:lnTo>
                    <a:pt x="863" y="27"/>
                  </a:lnTo>
                  <a:lnTo>
                    <a:pt x="895" y="38"/>
                  </a:lnTo>
                  <a:lnTo>
                    <a:pt x="925" y="49"/>
                  </a:lnTo>
                  <a:lnTo>
                    <a:pt x="955" y="62"/>
                  </a:lnTo>
                  <a:lnTo>
                    <a:pt x="985" y="77"/>
                  </a:lnTo>
                  <a:lnTo>
                    <a:pt x="1014" y="93"/>
                  </a:lnTo>
                  <a:lnTo>
                    <a:pt x="1042" y="111"/>
                  </a:lnTo>
                  <a:lnTo>
                    <a:pt x="1069" y="130"/>
                  </a:lnTo>
                  <a:lnTo>
                    <a:pt x="1096" y="151"/>
                  </a:lnTo>
                  <a:lnTo>
                    <a:pt x="1123" y="173"/>
                  </a:lnTo>
                  <a:lnTo>
                    <a:pt x="1147" y="197"/>
                  </a:lnTo>
                  <a:lnTo>
                    <a:pt x="1147" y="197"/>
                  </a:lnTo>
                  <a:lnTo>
                    <a:pt x="1171" y="222"/>
                  </a:lnTo>
                  <a:lnTo>
                    <a:pt x="1193" y="248"/>
                  </a:lnTo>
                  <a:lnTo>
                    <a:pt x="1214" y="275"/>
                  </a:lnTo>
                  <a:lnTo>
                    <a:pt x="1234" y="303"/>
                  </a:lnTo>
                  <a:lnTo>
                    <a:pt x="1251" y="331"/>
                  </a:lnTo>
                  <a:lnTo>
                    <a:pt x="1268" y="360"/>
                  </a:lnTo>
                  <a:lnTo>
                    <a:pt x="1281" y="390"/>
                  </a:lnTo>
                  <a:lnTo>
                    <a:pt x="1295" y="419"/>
                  </a:lnTo>
                  <a:lnTo>
                    <a:pt x="1307" y="450"/>
                  </a:lnTo>
                  <a:lnTo>
                    <a:pt x="1316" y="481"/>
                  </a:lnTo>
                  <a:lnTo>
                    <a:pt x="1325" y="513"/>
                  </a:lnTo>
                  <a:lnTo>
                    <a:pt x="1332" y="544"/>
                  </a:lnTo>
                  <a:lnTo>
                    <a:pt x="1337" y="576"/>
                  </a:lnTo>
                  <a:lnTo>
                    <a:pt x="1342" y="608"/>
                  </a:lnTo>
                  <a:lnTo>
                    <a:pt x="1344" y="640"/>
                  </a:lnTo>
                  <a:lnTo>
                    <a:pt x="1344" y="673"/>
                  </a:lnTo>
                  <a:lnTo>
                    <a:pt x="1344" y="705"/>
                  </a:lnTo>
                  <a:lnTo>
                    <a:pt x="1342" y="736"/>
                  </a:lnTo>
                  <a:lnTo>
                    <a:pt x="1337" y="769"/>
                  </a:lnTo>
                  <a:lnTo>
                    <a:pt x="1332" y="801"/>
                  </a:lnTo>
                  <a:lnTo>
                    <a:pt x="1325" y="832"/>
                  </a:lnTo>
                  <a:lnTo>
                    <a:pt x="1316" y="864"/>
                  </a:lnTo>
                  <a:lnTo>
                    <a:pt x="1307" y="895"/>
                  </a:lnTo>
                  <a:lnTo>
                    <a:pt x="1295" y="925"/>
                  </a:lnTo>
                  <a:lnTo>
                    <a:pt x="1281" y="955"/>
                  </a:lnTo>
                  <a:lnTo>
                    <a:pt x="1268" y="985"/>
                  </a:lnTo>
                  <a:lnTo>
                    <a:pt x="1251" y="1014"/>
                  </a:lnTo>
                  <a:lnTo>
                    <a:pt x="1234" y="1042"/>
                  </a:lnTo>
                  <a:lnTo>
                    <a:pt x="1214" y="1070"/>
                  </a:lnTo>
                  <a:lnTo>
                    <a:pt x="1193" y="1097"/>
                  </a:lnTo>
                  <a:lnTo>
                    <a:pt x="1171" y="1122"/>
                  </a:lnTo>
                  <a:lnTo>
                    <a:pt x="1147" y="1148"/>
                  </a:lnTo>
                  <a:lnTo>
                    <a:pt x="1147" y="114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3848101" y="1326505"/>
              <a:ext cx="1117600" cy="1117601"/>
            </a:xfrm>
            <a:custGeom>
              <a:rect b="b" l="l" r="r" t="t"/>
              <a:pathLst>
                <a:path extrusionOk="0" h="1409" w="1408">
                  <a:moveTo>
                    <a:pt x="704" y="1409"/>
                  </a:moveTo>
                  <a:lnTo>
                    <a:pt x="704" y="1409"/>
                  </a:lnTo>
                  <a:lnTo>
                    <a:pt x="669" y="1408"/>
                  </a:lnTo>
                  <a:lnTo>
                    <a:pt x="635" y="1405"/>
                  </a:lnTo>
                  <a:lnTo>
                    <a:pt x="600" y="1401"/>
                  </a:lnTo>
                  <a:lnTo>
                    <a:pt x="565" y="1395"/>
                  </a:lnTo>
                  <a:lnTo>
                    <a:pt x="532" y="1388"/>
                  </a:lnTo>
                  <a:lnTo>
                    <a:pt x="499" y="1379"/>
                  </a:lnTo>
                  <a:lnTo>
                    <a:pt x="467" y="1368"/>
                  </a:lnTo>
                  <a:lnTo>
                    <a:pt x="434" y="1356"/>
                  </a:lnTo>
                  <a:lnTo>
                    <a:pt x="403" y="1342"/>
                  </a:lnTo>
                  <a:lnTo>
                    <a:pt x="373" y="1327"/>
                  </a:lnTo>
                  <a:lnTo>
                    <a:pt x="343" y="1309"/>
                  </a:lnTo>
                  <a:lnTo>
                    <a:pt x="314" y="1291"/>
                  </a:lnTo>
                  <a:lnTo>
                    <a:pt x="285" y="1271"/>
                  </a:lnTo>
                  <a:lnTo>
                    <a:pt x="258" y="1249"/>
                  </a:lnTo>
                  <a:lnTo>
                    <a:pt x="232" y="1227"/>
                  </a:lnTo>
                  <a:lnTo>
                    <a:pt x="206" y="1203"/>
                  </a:lnTo>
                  <a:lnTo>
                    <a:pt x="206" y="1203"/>
                  </a:lnTo>
                  <a:lnTo>
                    <a:pt x="181" y="1176"/>
                  </a:lnTo>
                  <a:lnTo>
                    <a:pt x="157" y="1149"/>
                  </a:lnTo>
                  <a:lnTo>
                    <a:pt x="137" y="1120"/>
                  </a:lnTo>
                  <a:lnTo>
                    <a:pt x="116" y="1093"/>
                  </a:lnTo>
                  <a:lnTo>
                    <a:pt x="97" y="1063"/>
                  </a:lnTo>
                  <a:lnTo>
                    <a:pt x="81" y="1032"/>
                  </a:lnTo>
                  <a:lnTo>
                    <a:pt x="65" y="1001"/>
                  </a:lnTo>
                  <a:lnTo>
                    <a:pt x="52" y="970"/>
                  </a:lnTo>
                  <a:lnTo>
                    <a:pt x="39" y="937"/>
                  </a:lnTo>
                  <a:lnTo>
                    <a:pt x="29" y="905"/>
                  </a:lnTo>
                  <a:lnTo>
                    <a:pt x="21" y="873"/>
                  </a:lnTo>
                  <a:lnTo>
                    <a:pt x="13" y="839"/>
                  </a:lnTo>
                  <a:lnTo>
                    <a:pt x="7" y="805"/>
                  </a:lnTo>
                  <a:lnTo>
                    <a:pt x="3" y="772"/>
                  </a:lnTo>
                  <a:lnTo>
                    <a:pt x="1" y="738"/>
                  </a:lnTo>
                  <a:lnTo>
                    <a:pt x="0" y="705"/>
                  </a:lnTo>
                  <a:lnTo>
                    <a:pt x="1" y="671"/>
                  </a:lnTo>
                  <a:lnTo>
                    <a:pt x="3" y="636"/>
                  </a:lnTo>
                  <a:lnTo>
                    <a:pt x="7" y="603"/>
                  </a:lnTo>
                  <a:lnTo>
                    <a:pt x="13" y="570"/>
                  </a:lnTo>
                  <a:lnTo>
                    <a:pt x="21" y="536"/>
                  </a:lnTo>
                  <a:lnTo>
                    <a:pt x="29" y="504"/>
                  </a:lnTo>
                  <a:lnTo>
                    <a:pt x="39" y="472"/>
                  </a:lnTo>
                  <a:lnTo>
                    <a:pt x="52" y="439"/>
                  </a:lnTo>
                  <a:lnTo>
                    <a:pt x="65" y="408"/>
                  </a:lnTo>
                  <a:lnTo>
                    <a:pt x="81" y="377"/>
                  </a:lnTo>
                  <a:lnTo>
                    <a:pt x="97" y="346"/>
                  </a:lnTo>
                  <a:lnTo>
                    <a:pt x="116" y="316"/>
                  </a:lnTo>
                  <a:lnTo>
                    <a:pt x="137" y="287"/>
                  </a:lnTo>
                  <a:lnTo>
                    <a:pt x="157" y="260"/>
                  </a:lnTo>
                  <a:lnTo>
                    <a:pt x="181" y="232"/>
                  </a:lnTo>
                  <a:lnTo>
                    <a:pt x="206" y="206"/>
                  </a:lnTo>
                  <a:lnTo>
                    <a:pt x="206" y="206"/>
                  </a:lnTo>
                  <a:lnTo>
                    <a:pt x="232" y="182"/>
                  </a:lnTo>
                  <a:lnTo>
                    <a:pt x="258" y="159"/>
                  </a:lnTo>
                  <a:lnTo>
                    <a:pt x="285" y="138"/>
                  </a:lnTo>
                  <a:lnTo>
                    <a:pt x="314" y="118"/>
                  </a:lnTo>
                  <a:lnTo>
                    <a:pt x="343" y="100"/>
                  </a:lnTo>
                  <a:lnTo>
                    <a:pt x="373" y="82"/>
                  </a:lnTo>
                  <a:lnTo>
                    <a:pt x="403" y="67"/>
                  </a:lnTo>
                  <a:lnTo>
                    <a:pt x="434" y="53"/>
                  </a:lnTo>
                  <a:lnTo>
                    <a:pt x="467" y="41"/>
                  </a:lnTo>
                  <a:lnTo>
                    <a:pt x="499" y="30"/>
                  </a:lnTo>
                  <a:lnTo>
                    <a:pt x="532" y="21"/>
                  </a:lnTo>
                  <a:lnTo>
                    <a:pt x="565" y="13"/>
                  </a:lnTo>
                  <a:lnTo>
                    <a:pt x="600" y="7"/>
                  </a:lnTo>
                  <a:lnTo>
                    <a:pt x="635" y="4"/>
                  </a:lnTo>
                  <a:lnTo>
                    <a:pt x="669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39" y="0"/>
                  </a:lnTo>
                  <a:lnTo>
                    <a:pt x="774" y="4"/>
                  </a:lnTo>
                  <a:lnTo>
                    <a:pt x="808" y="7"/>
                  </a:lnTo>
                  <a:lnTo>
                    <a:pt x="843" y="13"/>
                  </a:lnTo>
                  <a:lnTo>
                    <a:pt x="877" y="21"/>
                  </a:lnTo>
                  <a:lnTo>
                    <a:pt x="909" y="30"/>
                  </a:lnTo>
                  <a:lnTo>
                    <a:pt x="942" y="41"/>
                  </a:lnTo>
                  <a:lnTo>
                    <a:pt x="974" y="53"/>
                  </a:lnTo>
                  <a:lnTo>
                    <a:pt x="1005" y="67"/>
                  </a:lnTo>
                  <a:lnTo>
                    <a:pt x="1035" y="82"/>
                  </a:lnTo>
                  <a:lnTo>
                    <a:pt x="1066" y="100"/>
                  </a:lnTo>
                  <a:lnTo>
                    <a:pt x="1094" y="118"/>
                  </a:lnTo>
                  <a:lnTo>
                    <a:pt x="1123" y="138"/>
                  </a:lnTo>
                  <a:lnTo>
                    <a:pt x="1150" y="159"/>
                  </a:lnTo>
                  <a:lnTo>
                    <a:pt x="1177" y="182"/>
                  </a:lnTo>
                  <a:lnTo>
                    <a:pt x="1202" y="206"/>
                  </a:lnTo>
                  <a:lnTo>
                    <a:pt x="1202" y="206"/>
                  </a:lnTo>
                  <a:lnTo>
                    <a:pt x="1228" y="232"/>
                  </a:lnTo>
                  <a:lnTo>
                    <a:pt x="1251" y="260"/>
                  </a:lnTo>
                  <a:lnTo>
                    <a:pt x="1272" y="287"/>
                  </a:lnTo>
                  <a:lnTo>
                    <a:pt x="1293" y="316"/>
                  </a:lnTo>
                  <a:lnTo>
                    <a:pt x="1311" y="346"/>
                  </a:lnTo>
                  <a:lnTo>
                    <a:pt x="1327" y="377"/>
                  </a:lnTo>
                  <a:lnTo>
                    <a:pt x="1344" y="408"/>
                  </a:lnTo>
                  <a:lnTo>
                    <a:pt x="1356" y="439"/>
                  </a:lnTo>
                  <a:lnTo>
                    <a:pt x="1369" y="472"/>
                  </a:lnTo>
                  <a:lnTo>
                    <a:pt x="1379" y="504"/>
                  </a:lnTo>
                  <a:lnTo>
                    <a:pt x="1388" y="536"/>
                  </a:lnTo>
                  <a:lnTo>
                    <a:pt x="1396" y="570"/>
                  </a:lnTo>
                  <a:lnTo>
                    <a:pt x="1401" y="603"/>
                  </a:lnTo>
                  <a:lnTo>
                    <a:pt x="1405" y="637"/>
                  </a:lnTo>
                  <a:lnTo>
                    <a:pt x="1407" y="671"/>
                  </a:lnTo>
                  <a:lnTo>
                    <a:pt x="1408" y="705"/>
                  </a:lnTo>
                  <a:lnTo>
                    <a:pt x="1407" y="738"/>
                  </a:lnTo>
                  <a:lnTo>
                    <a:pt x="1405" y="772"/>
                  </a:lnTo>
                  <a:lnTo>
                    <a:pt x="1401" y="805"/>
                  </a:lnTo>
                  <a:lnTo>
                    <a:pt x="1396" y="839"/>
                  </a:lnTo>
                  <a:lnTo>
                    <a:pt x="1388" y="873"/>
                  </a:lnTo>
                  <a:lnTo>
                    <a:pt x="1379" y="905"/>
                  </a:lnTo>
                  <a:lnTo>
                    <a:pt x="1369" y="937"/>
                  </a:lnTo>
                  <a:lnTo>
                    <a:pt x="1356" y="970"/>
                  </a:lnTo>
                  <a:lnTo>
                    <a:pt x="1342" y="1001"/>
                  </a:lnTo>
                  <a:lnTo>
                    <a:pt x="1327" y="1032"/>
                  </a:lnTo>
                  <a:lnTo>
                    <a:pt x="1311" y="1063"/>
                  </a:lnTo>
                  <a:lnTo>
                    <a:pt x="1293" y="1093"/>
                  </a:lnTo>
                  <a:lnTo>
                    <a:pt x="1272" y="1120"/>
                  </a:lnTo>
                  <a:lnTo>
                    <a:pt x="1251" y="1149"/>
                  </a:lnTo>
                  <a:lnTo>
                    <a:pt x="1227" y="1176"/>
                  </a:lnTo>
                  <a:lnTo>
                    <a:pt x="1202" y="1203"/>
                  </a:lnTo>
                  <a:lnTo>
                    <a:pt x="1202" y="1203"/>
                  </a:lnTo>
                  <a:lnTo>
                    <a:pt x="1177" y="1227"/>
                  </a:lnTo>
                  <a:lnTo>
                    <a:pt x="1150" y="1249"/>
                  </a:lnTo>
                  <a:lnTo>
                    <a:pt x="1123" y="1271"/>
                  </a:lnTo>
                  <a:lnTo>
                    <a:pt x="1094" y="1291"/>
                  </a:lnTo>
                  <a:lnTo>
                    <a:pt x="1066" y="1309"/>
                  </a:lnTo>
                  <a:lnTo>
                    <a:pt x="1035" y="1327"/>
                  </a:lnTo>
                  <a:lnTo>
                    <a:pt x="1005" y="1342"/>
                  </a:lnTo>
                  <a:lnTo>
                    <a:pt x="974" y="1356"/>
                  </a:lnTo>
                  <a:lnTo>
                    <a:pt x="942" y="1368"/>
                  </a:lnTo>
                  <a:lnTo>
                    <a:pt x="909" y="1379"/>
                  </a:lnTo>
                  <a:lnTo>
                    <a:pt x="877" y="1388"/>
                  </a:lnTo>
                  <a:lnTo>
                    <a:pt x="843" y="1395"/>
                  </a:lnTo>
                  <a:lnTo>
                    <a:pt x="808" y="1401"/>
                  </a:lnTo>
                  <a:lnTo>
                    <a:pt x="774" y="1405"/>
                  </a:lnTo>
                  <a:lnTo>
                    <a:pt x="739" y="1408"/>
                  </a:lnTo>
                  <a:lnTo>
                    <a:pt x="704" y="1409"/>
                  </a:lnTo>
                  <a:lnTo>
                    <a:pt x="704" y="1409"/>
                  </a:lnTo>
                  <a:close/>
                  <a:moveTo>
                    <a:pt x="704" y="64"/>
                  </a:moveTo>
                  <a:lnTo>
                    <a:pt x="704" y="64"/>
                  </a:lnTo>
                  <a:lnTo>
                    <a:pt x="672" y="65"/>
                  </a:lnTo>
                  <a:lnTo>
                    <a:pt x="640" y="67"/>
                  </a:lnTo>
                  <a:lnTo>
                    <a:pt x="609" y="71"/>
                  </a:lnTo>
                  <a:lnTo>
                    <a:pt x="578" y="77"/>
                  </a:lnTo>
                  <a:lnTo>
                    <a:pt x="548" y="83"/>
                  </a:lnTo>
                  <a:lnTo>
                    <a:pt x="518" y="92"/>
                  </a:lnTo>
                  <a:lnTo>
                    <a:pt x="489" y="102"/>
                  </a:lnTo>
                  <a:lnTo>
                    <a:pt x="459" y="112"/>
                  </a:lnTo>
                  <a:lnTo>
                    <a:pt x="431" y="125"/>
                  </a:lnTo>
                  <a:lnTo>
                    <a:pt x="403" y="139"/>
                  </a:lnTo>
                  <a:lnTo>
                    <a:pt x="375" y="154"/>
                  </a:lnTo>
                  <a:lnTo>
                    <a:pt x="350" y="172"/>
                  </a:lnTo>
                  <a:lnTo>
                    <a:pt x="324" y="190"/>
                  </a:lnTo>
                  <a:lnTo>
                    <a:pt x="299" y="209"/>
                  </a:lnTo>
                  <a:lnTo>
                    <a:pt x="274" y="229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229" y="276"/>
                  </a:lnTo>
                  <a:lnTo>
                    <a:pt x="207" y="300"/>
                  </a:lnTo>
                  <a:lnTo>
                    <a:pt x="188" y="326"/>
                  </a:lnTo>
                  <a:lnTo>
                    <a:pt x="170" y="352"/>
                  </a:lnTo>
                  <a:lnTo>
                    <a:pt x="153" y="379"/>
                  </a:lnTo>
                  <a:lnTo>
                    <a:pt x="138" y="407"/>
                  </a:lnTo>
                  <a:lnTo>
                    <a:pt x="124" y="435"/>
                  </a:lnTo>
                  <a:lnTo>
                    <a:pt x="111" y="464"/>
                  </a:lnTo>
                  <a:lnTo>
                    <a:pt x="101" y="492"/>
                  </a:lnTo>
                  <a:lnTo>
                    <a:pt x="91" y="521"/>
                  </a:lnTo>
                  <a:lnTo>
                    <a:pt x="83" y="552"/>
                  </a:lnTo>
                  <a:lnTo>
                    <a:pt x="76" y="582"/>
                  </a:lnTo>
                  <a:lnTo>
                    <a:pt x="72" y="612"/>
                  </a:lnTo>
                  <a:lnTo>
                    <a:pt x="67" y="643"/>
                  </a:lnTo>
                  <a:lnTo>
                    <a:pt x="65" y="673"/>
                  </a:lnTo>
                  <a:lnTo>
                    <a:pt x="65" y="705"/>
                  </a:lnTo>
                  <a:lnTo>
                    <a:pt x="65" y="735"/>
                  </a:lnTo>
                  <a:lnTo>
                    <a:pt x="67" y="766"/>
                  </a:lnTo>
                  <a:lnTo>
                    <a:pt x="72" y="796"/>
                  </a:lnTo>
                  <a:lnTo>
                    <a:pt x="76" y="826"/>
                  </a:lnTo>
                  <a:lnTo>
                    <a:pt x="83" y="856"/>
                  </a:lnTo>
                  <a:lnTo>
                    <a:pt x="91" y="886"/>
                  </a:lnTo>
                  <a:lnTo>
                    <a:pt x="101" y="917"/>
                  </a:lnTo>
                  <a:lnTo>
                    <a:pt x="111" y="946"/>
                  </a:lnTo>
                  <a:lnTo>
                    <a:pt x="124" y="974"/>
                  </a:lnTo>
                  <a:lnTo>
                    <a:pt x="138" y="1002"/>
                  </a:lnTo>
                  <a:lnTo>
                    <a:pt x="153" y="1030"/>
                  </a:lnTo>
                  <a:lnTo>
                    <a:pt x="170" y="1057"/>
                  </a:lnTo>
                  <a:lnTo>
                    <a:pt x="188" y="1083"/>
                  </a:lnTo>
                  <a:lnTo>
                    <a:pt x="208" y="1109"/>
                  </a:lnTo>
                  <a:lnTo>
                    <a:pt x="229" y="1133"/>
                  </a:lnTo>
                  <a:lnTo>
                    <a:pt x="251" y="1156"/>
                  </a:lnTo>
                  <a:lnTo>
                    <a:pt x="251" y="1156"/>
                  </a:lnTo>
                  <a:lnTo>
                    <a:pt x="274" y="1178"/>
                  </a:lnTo>
                  <a:lnTo>
                    <a:pt x="299" y="1199"/>
                  </a:lnTo>
                  <a:lnTo>
                    <a:pt x="324" y="1219"/>
                  </a:lnTo>
                  <a:lnTo>
                    <a:pt x="350" y="1237"/>
                  </a:lnTo>
                  <a:lnTo>
                    <a:pt x="376" y="1254"/>
                  </a:lnTo>
                  <a:lnTo>
                    <a:pt x="403" y="1269"/>
                  </a:lnTo>
                  <a:lnTo>
                    <a:pt x="431" y="1284"/>
                  </a:lnTo>
                  <a:lnTo>
                    <a:pt x="459" y="1295"/>
                  </a:lnTo>
                  <a:lnTo>
                    <a:pt x="489" y="1307"/>
                  </a:lnTo>
                  <a:lnTo>
                    <a:pt x="518" y="1317"/>
                  </a:lnTo>
                  <a:lnTo>
                    <a:pt x="548" y="1326"/>
                  </a:lnTo>
                  <a:lnTo>
                    <a:pt x="578" y="1332"/>
                  </a:lnTo>
                  <a:lnTo>
                    <a:pt x="609" y="1337"/>
                  </a:lnTo>
                  <a:lnTo>
                    <a:pt x="640" y="1342"/>
                  </a:lnTo>
                  <a:lnTo>
                    <a:pt x="672" y="1344"/>
                  </a:lnTo>
                  <a:lnTo>
                    <a:pt x="704" y="1344"/>
                  </a:lnTo>
                  <a:lnTo>
                    <a:pt x="704" y="1344"/>
                  </a:lnTo>
                  <a:lnTo>
                    <a:pt x="737" y="1344"/>
                  </a:lnTo>
                  <a:lnTo>
                    <a:pt x="768" y="1342"/>
                  </a:lnTo>
                  <a:lnTo>
                    <a:pt x="799" y="1337"/>
                  </a:lnTo>
                  <a:lnTo>
                    <a:pt x="830" y="1332"/>
                  </a:lnTo>
                  <a:lnTo>
                    <a:pt x="861" y="1326"/>
                  </a:lnTo>
                  <a:lnTo>
                    <a:pt x="891" y="1317"/>
                  </a:lnTo>
                  <a:lnTo>
                    <a:pt x="920" y="1307"/>
                  </a:lnTo>
                  <a:lnTo>
                    <a:pt x="949" y="1295"/>
                  </a:lnTo>
                  <a:lnTo>
                    <a:pt x="977" y="1284"/>
                  </a:lnTo>
                  <a:lnTo>
                    <a:pt x="1005" y="1269"/>
                  </a:lnTo>
                  <a:lnTo>
                    <a:pt x="1032" y="1254"/>
                  </a:lnTo>
                  <a:lnTo>
                    <a:pt x="1059" y="1237"/>
                  </a:lnTo>
                  <a:lnTo>
                    <a:pt x="1084" y="1219"/>
                  </a:lnTo>
                  <a:lnTo>
                    <a:pt x="1110" y="1199"/>
                  </a:lnTo>
                  <a:lnTo>
                    <a:pt x="1134" y="1178"/>
                  </a:lnTo>
                  <a:lnTo>
                    <a:pt x="1157" y="1156"/>
                  </a:lnTo>
                  <a:lnTo>
                    <a:pt x="1157" y="1156"/>
                  </a:lnTo>
                  <a:lnTo>
                    <a:pt x="1179" y="1133"/>
                  </a:lnTo>
                  <a:lnTo>
                    <a:pt x="1200" y="1109"/>
                  </a:lnTo>
                  <a:lnTo>
                    <a:pt x="1220" y="1083"/>
                  </a:lnTo>
                  <a:lnTo>
                    <a:pt x="1238" y="1057"/>
                  </a:lnTo>
                  <a:lnTo>
                    <a:pt x="1256" y="1030"/>
                  </a:lnTo>
                  <a:lnTo>
                    <a:pt x="1271" y="1002"/>
                  </a:lnTo>
                  <a:lnTo>
                    <a:pt x="1284" y="974"/>
                  </a:lnTo>
                  <a:lnTo>
                    <a:pt x="1297" y="946"/>
                  </a:lnTo>
                  <a:lnTo>
                    <a:pt x="1308" y="917"/>
                  </a:lnTo>
                  <a:lnTo>
                    <a:pt x="1317" y="886"/>
                  </a:lnTo>
                  <a:lnTo>
                    <a:pt x="1325" y="856"/>
                  </a:lnTo>
                  <a:lnTo>
                    <a:pt x="1332" y="826"/>
                  </a:lnTo>
                  <a:lnTo>
                    <a:pt x="1337" y="796"/>
                  </a:lnTo>
                  <a:lnTo>
                    <a:pt x="1341" y="766"/>
                  </a:lnTo>
                  <a:lnTo>
                    <a:pt x="1342" y="735"/>
                  </a:lnTo>
                  <a:lnTo>
                    <a:pt x="1344" y="705"/>
                  </a:lnTo>
                  <a:lnTo>
                    <a:pt x="1342" y="673"/>
                  </a:lnTo>
                  <a:lnTo>
                    <a:pt x="1341" y="643"/>
                  </a:lnTo>
                  <a:lnTo>
                    <a:pt x="1337" y="612"/>
                  </a:lnTo>
                  <a:lnTo>
                    <a:pt x="1332" y="582"/>
                  </a:lnTo>
                  <a:lnTo>
                    <a:pt x="1325" y="552"/>
                  </a:lnTo>
                  <a:lnTo>
                    <a:pt x="1317" y="521"/>
                  </a:lnTo>
                  <a:lnTo>
                    <a:pt x="1308" y="492"/>
                  </a:lnTo>
                  <a:lnTo>
                    <a:pt x="1297" y="464"/>
                  </a:lnTo>
                  <a:lnTo>
                    <a:pt x="1284" y="435"/>
                  </a:lnTo>
                  <a:lnTo>
                    <a:pt x="1271" y="407"/>
                  </a:lnTo>
                  <a:lnTo>
                    <a:pt x="1256" y="379"/>
                  </a:lnTo>
                  <a:lnTo>
                    <a:pt x="1238" y="352"/>
                  </a:lnTo>
                  <a:lnTo>
                    <a:pt x="1220" y="326"/>
                  </a:lnTo>
                  <a:lnTo>
                    <a:pt x="1200" y="300"/>
                  </a:lnTo>
                  <a:lnTo>
                    <a:pt x="1179" y="276"/>
                  </a:lnTo>
                  <a:lnTo>
                    <a:pt x="1157" y="251"/>
                  </a:lnTo>
                  <a:lnTo>
                    <a:pt x="1157" y="251"/>
                  </a:lnTo>
                  <a:lnTo>
                    <a:pt x="1134" y="229"/>
                  </a:lnTo>
                  <a:lnTo>
                    <a:pt x="1110" y="209"/>
                  </a:lnTo>
                  <a:lnTo>
                    <a:pt x="1084" y="190"/>
                  </a:lnTo>
                  <a:lnTo>
                    <a:pt x="1059" y="172"/>
                  </a:lnTo>
                  <a:lnTo>
                    <a:pt x="1032" y="154"/>
                  </a:lnTo>
                  <a:lnTo>
                    <a:pt x="1005" y="139"/>
                  </a:lnTo>
                  <a:lnTo>
                    <a:pt x="977" y="125"/>
                  </a:lnTo>
                  <a:lnTo>
                    <a:pt x="949" y="112"/>
                  </a:lnTo>
                  <a:lnTo>
                    <a:pt x="920" y="102"/>
                  </a:lnTo>
                  <a:lnTo>
                    <a:pt x="891" y="92"/>
                  </a:lnTo>
                  <a:lnTo>
                    <a:pt x="861" y="83"/>
                  </a:lnTo>
                  <a:lnTo>
                    <a:pt x="830" y="77"/>
                  </a:lnTo>
                  <a:lnTo>
                    <a:pt x="799" y="71"/>
                  </a:lnTo>
                  <a:lnTo>
                    <a:pt x="768" y="67"/>
                  </a:lnTo>
                  <a:lnTo>
                    <a:pt x="737" y="65"/>
                  </a:lnTo>
                  <a:lnTo>
                    <a:pt x="704" y="64"/>
                  </a:lnTo>
                  <a:lnTo>
                    <a:pt x="704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954463" y="1431280"/>
              <a:ext cx="906462" cy="906462"/>
            </a:xfrm>
            <a:custGeom>
              <a:rect b="b" l="l" r="r" t="t"/>
              <a:pathLst>
                <a:path extrusionOk="0" h="1143" w="1143">
                  <a:moveTo>
                    <a:pt x="272" y="1143"/>
                  </a:moveTo>
                  <a:lnTo>
                    <a:pt x="272" y="1143"/>
                  </a:lnTo>
                  <a:lnTo>
                    <a:pt x="242" y="1142"/>
                  </a:lnTo>
                  <a:lnTo>
                    <a:pt x="213" y="1138"/>
                  </a:lnTo>
                  <a:lnTo>
                    <a:pt x="185" y="1132"/>
                  </a:lnTo>
                  <a:lnTo>
                    <a:pt x="160" y="1124"/>
                  </a:lnTo>
                  <a:lnTo>
                    <a:pt x="136" y="1114"/>
                  </a:lnTo>
                  <a:lnTo>
                    <a:pt x="112" y="1101"/>
                  </a:lnTo>
                  <a:lnTo>
                    <a:pt x="102" y="1094"/>
                  </a:lnTo>
                  <a:lnTo>
                    <a:pt x="92" y="1086"/>
                  </a:lnTo>
                  <a:lnTo>
                    <a:pt x="82" y="1078"/>
                  </a:lnTo>
                  <a:lnTo>
                    <a:pt x="73" y="1070"/>
                  </a:lnTo>
                  <a:lnTo>
                    <a:pt x="73" y="1070"/>
                  </a:lnTo>
                  <a:lnTo>
                    <a:pt x="59" y="1055"/>
                  </a:lnTo>
                  <a:lnTo>
                    <a:pt x="48" y="1038"/>
                  </a:lnTo>
                  <a:lnTo>
                    <a:pt x="36" y="1021"/>
                  </a:lnTo>
                  <a:lnTo>
                    <a:pt x="27" y="1004"/>
                  </a:lnTo>
                  <a:lnTo>
                    <a:pt x="19" y="984"/>
                  </a:lnTo>
                  <a:lnTo>
                    <a:pt x="12" y="964"/>
                  </a:lnTo>
                  <a:lnTo>
                    <a:pt x="7" y="943"/>
                  </a:lnTo>
                  <a:lnTo>
                    <a:pt x="2" y="921"/>
                  </a:lnTo>
                  <a:lnTo>
                    <a:pt x="0" y="898"/>
                  </a:lnTo>
                  <a:lnTo>
                    <a:pt x="0" y="875"/>
                  </a:lnTo>
                  <a:lnTo>
                    <a:pt x="0" y="851"/>
                  </a:lnTo>
                  <a:lnTo>
                    <a:pt x="2" y="825"/>
                  </a:lnTo>
                  <a:lnTo>
                    <a:pt x="6" y="800"/>
                  </a:lnTo>
                  <a:lnTo>
                    <a:pt x="10" y="773"/>
                  </a:lnTo>
                  <a:lnTo>
                    <a:pt x="16" y="746"/>
                  </a:lnTo>
                  <a:lnTo>
                    <a:pt x="24" y="719"/>
                  </a:lnTo>
                  <a:lnTo>
                    <a:pt x="24" y="719"/>
                  </a:lnTo>
                  <a:lnTo>
                    <a:pt x="33" y="691"/>
                  </a:lnTo>
                  <a:lnTo>
                    <a:pt x="43" y="664"/>
                  </a:lnTo>
                  <a:lnTo>
                    <a:pt x="55" y="638"/>
                  </a:lnTo>
                  <a:lnTo>
                    <a:pt x="66" y="610"/>
                  </a:lnTo>
                  <a:lnTo>
                    <a:pt x="80" y="583"/>
                  </a:lnTo>
                  <a:lnTo>
                    <a:pt x="94" y="555"/>
                  </a:lnTo>
                  <a:lnTo>
                    <a:pt x="110" y="529"/>
                  </a:lnTo>
                  <a:lnTo>
                    <a:pt x="126" y="502"/>
                  </a:lnTo>
                  <a:lnTo>
                    <a:pt x="144" y="474"/>
                  </a:lnTo>
                  <a:lnTo>
                    <a:pt x="162" y="448"/>
                  </a:lnTo>
                  <a:lnTo>
                    <a:pt x="182" y="422"/>
                  </a:lnTo>
                  <a:lnTo>
                    <a:pt x="203" y="395"/>
                  </a:lnTo>
                  <a:lnTo>
                    <a:pt x="224" y="370"/>
                  </a:lnTo>
                  <a:lnTo>
                    <a:pt x="247" y="344"/>
                  </a:lnTo>
                  <a:lnTo>
                    <a:pt x="270" y="319"/>
                  </a:lnTo>
                  <a:lnTo>
                    <a:pt x="294" y="295"/>
                  </a:lnTo>
                  <a:lnTo>
                    <a:pt x="294" y="295"/>
                  </a:lnTo>
                  <a:lnTo>
                    <a:pt x="328" y="261"/>
                  </a:lnTo>
                  <a:lnTo>
                    <a:pt x="364" y="230"/>
                  </a:lnTo>
                  <a:lnTo>
                    <a:pt x="400" y="200"/>
                  </a:lnTo>
                  <a:lnTo>
                    <a:pt x="436" y="172"/>
                  </a:lnTo>
                  <a:lnTo>
                    <a:pt x="473" y="145"/>
                  </a:lnTo>
                  <a:lnTo>
                    <a:pt x="510" y="121"/>
                  </a:lnTo>
                  <a:lnTo>
                    <a:pt x="548" y="99"/>
                  </a:lnTo>
                  <a:lnTo>
                    <a:pt x="585" y="79"/>
                  </a:lnTo>
                  <a:lnTo>
                    <a:pt x="622" y="61"/>
                  </a:lnTo>
                  <a:lnTo>
                    <a:pt x="659" y="45"/>
                  </a:lnTo>
                  <a:lnTo>
                    <a:pt x="696" y="32"/>
                  </a:lnTo>
                  <a:lnTo>
                    <a:pt x="732" y="20"/>
                  </a:lnTo>
                  <a:lnTo>
                    <a:pt x="768" y="12"/>
                  </a:lnTo>
                  <a:lnTo>
                    <a:pt x="803" y="5"/>
                  </a:lnTo>
                  <a:lnTo>
                    <a:pt x="838" y="1"/>
                  </a:lnTo>
                  <a:lnTo>
                    <a:pt x="870" y="0"/>
                  </a:lnTo>
                  <a:lnTo>
                    <a:pt x="870" y="0"/>
                  </a:lnTo>
                  <a:lnTo>
                    <a:pt x="900" y="1"/>
                  </a:lnTo>
                  <a:lnTo>
                    <a:pt x="929" y="5"/>
                  </a:lnTo>
                  <a:lnTo>
                    <a:pt x="957" y="11"/>
                  </a:lnTo>
                  <a:lnTo>
                    <a:pt x="982" y="19"/>
                  </a:lnTo>
                  <a:lnTo>
                    <a:pt x="1007" y="29"/>
                  </a:lnTo>
                  <a:lnTo>
                    <a:pt x="1030" y="41"/>
                  </a:lnTo>
                  <a:lnTo>
                    <a:pt x="1040" y="49"/>
                  </a:lnTo>
                  <a:lnTo>
                    <a:pt x="1051" y="56"/>
                  </a:lnTo>
                  <a:lnTo>
                    <a:pt x="1060" y="64"/>
                  </a:lnTo>
                  <a:lnTo>
                    <a:pt x="1069" y="73"/>
                  </a:lnTo>
                  <a:lnTo>
                    <a:pt x="1069" y="73"/>
                  </a:lnTo>
                  <a:lnTo>
                    <a:pt x="1083" y="88"/>
                  </a:lnTo>
                  <a:lnTo>
                    <a:pt x="1096" y="105"/>
                  </a:lnTo>
                  <a:lnTo>
                    <a:pt x="1106" y="122"/>
                  </a:lnTo>
                  <a:lnTo>
                    <a:pt x="1116" y="139"/>
                  </a:lnTo>
                  <a:lnTo>
                    <a:pt x="1124" y="159"/>
                  </a:lnTo>
                  <a:lnTo>
                    <a:pt x="1131" y="179"/>
                  </a:lnTo>
                  <a:lnTo>
                    <a:pt x="1135" y="200"/>
                  </a:lnTo>
                  <a:lnTo>
                    <a:pt x="1140" y="220"/>
                  </a:lnTo>
                  <a:lnTo>
                    <a:pt x="1142" y="242"/>
                  </a:lnTo>
                  <a:lnTo>
                    <a:pt x="1143" y="266"/>
                  </a:lnTo>
                  <a:lnTo>
                    <a:pt x="1143" y="289"/>
                  </a:lnTo>
                  <a:lnTo>
                    <a:pt x="1141" y="313"/>
                  </a:lnTo>
                  <a:lnTo>
                    <a:pt x="1139" y="337"/>
                  </a:lnTo>
                  <a:lnTo>
                    <a:pt x="1134" y="363"/>
                  </a:lnTo>
                  <a:lnTo>
                    <a:pt x="1128" y="388"/>
                  </a:lnTo>
                  <a:lnTo>
                    <a:pt x="1121" y="414"/>
                  </a:lnTo>
                  <a:lnTo>
                    <a:pt x="1113" y="441"/>
                  </a:lnTo>
                  <a:lnTo>
                    <a:pt x="1104" y="467"/>
                  </a:lnTo>
                  <a:lnTo>
                    <a:pt x="1094" y="494"/>
                  </a:lnTo>
                  <a:lnTo>
                    <a:pt x="1082" y="522"/>
                  </a:lnTo>
                  <a:lnTo>
                    <a:pt x="1069" y="548"/>
                  </a:lnTo>
                  <a:lnTo>
                    <a:pt x="1054" y="576"/>
                  </a:lnTo>
                  <a:lnTo>
                    <a:pt x="1039" y="604"/>
                  </a:lnTo>
                  <a:lnTo>
                    <a:pt x="1023" y="632"/>
                  </a:lnTo>
                  <a:lnTo>
                    <a:pt x="1004" y="660"/>
                  </a:lnTo>
                  <a:lnTo>
                    <a:pt x="986" y="686"/>
                  </a:lnTo>
                  <a:lnTo>
                    <a:pt x="966" y="714"/>
                  </a:lnTo>
                  <a:lnTo>
                    <a:pt x="944" y="742"/>
                  </a:lnTo>
                  <a:lnTo>
                    <a:pt x="922" y="768"/>
                  </a:lnTo>
                  <a:lnTo>
                    <a:pt x="899" y="795"/>
                  </a:lnTo>
                  <a:lnTo>
                    <a:pt x="873" y="822"/>
                  </a:lnTo>
                  <a:lnTo>
                    <a:pt x="848" y="848"/>
                  </a:lnTo>
                  <a:lnTo>
                    <a:pt x="848" y="848"/>
                  </a:lnTo>
                  <a:lnTo>
                    <a:pt x="814" y="882"/>
                  </a:lnTo>
                  <a:lnTo>
                    <a:pt x="778" y="913"/>
                  </a:lnTo>
                  <a:lnTo>
                    <a:pt x="743" y="943"/>
                  </a:lnTo>
                  <a:lnTo>
                    <a:pt x="707" y="971"/>
                  </a:lnTo>
                  <a:lnTo>
                    <a:pt x="670" y="997"/>
                  </a:lnTo>
                  <a:lnTo>
                    <a:pt x="633" y="1021"/>
                  </a:lnTo>
                  <a:lnTo>
                    <a:pt x="594" y="1044"/>
                  </a:lnTo>
                  <a:lnTo>
                    <a:pt x="557" y="1064"/>
                  </a:lnTo>
                  <a:lnTo>
                    <a:pt x="520" y="1081"/>
                  </a:lnTo>
                  <a:lnTo>
                    <a:pt x="483" y="1098"/>
                  </a:lnTo>
                  <a:lnTo>
                    <a:pt x="446" y="1111"/>
                  </a:lnTo>
                  <a:lnTo>
                    <a:pt x="410" y="1122"/>
                  </a:lnTo>
                  <a:lnTo>
                    <a:pt x="374" y="1131"/>
                  </a:lnTo>
                  <a:lnTo>
                    <a:pt x="339" y="1138"/>
                  </a:lnTo>
                  <a:lnTo>
                    <a:pt x="305" y="1142"/>
                  </a:lnTo>
                  <a:lnTo>
                    <a:pt x="272" y="1143"/>
                  </a:lnTo>
                  <a:lnTo>
                    <a:pt x="272" y="1143"/>
                  </a:lnTo>
                  <a:close/>
                  <a:moveTo>
                    <a:pt x="870" y="64"/>
                  </a:moveTo>
                  <a:lnTo>
                    <a:pt x="870" y="64"/>
                  </a:lnTo>
                  <a:lnTo>
                    <a:pt x="840" y="65"/>
                  </a:lnTo>
                  <a:lnTo>
                    <a:pt x="810" y="69"/>
                  </a:lnTo>
                  <a:lnTo>
                    <a:pt x="777" y="76"/>
                  </a:lnTo>
                  <a:lnTo>
                    <a:pt x="745" y="84"/>
                  </a:lnTo>
                  <a:lnTo>
                    <a:pt x="711" y="94"/>
                  </a:lnTo>
                  <a:lnTo>
                    <a:pt x="678" y="107"/>
                  </a:lnTo>
                  <a:lnTo>
                    <a:pt x="644" y="122"/>
                  </a:lnTo>
                  <a:lnTo>
                    <a:pt x="609" y="138"/>
                  </a:lnTo>
                  <a:lnTo>
                    <a:pt x="575" y="157"/>
                  </a:lnTo>
                  <a:lnTo>
                    <a:pt x="541" y="178"/>
                  </a:lnTo>
                  <a:lnTo>
                    <a:pt x="506" y="201"/>
                  </a:lnTo>
                  <a:lnTo>
                    <a:pt x="472" y="225"/>
                  </a:lnTo>
                  <a:lnTo>
                    <a:pt x="438" y="252"/>
                  </a:lnTo>
                  <a:lnTo>
                    <a:pt x="404" y="280"/>
                  </a:lnTo>
                  <a:lnTo>
                    <a:pt x="372" y="308"/>
                  </a:lnTo>
                  <a:lnTo>
                    <a:pt x="339" y="340"/>
                  </a:lnTo>
                  <a:lnTo>
                    <a:pt x="339" y="340"/>
                  </a:lnTo>
                  <a:lnTo>
                    <a:pt x="316" y="363"/>
                  </a:lnTo>
                  <a:lnTo>
                    <a:pt x="295" y="386"/>
                  </a:lnTo>
                  <a:lnTo>
                    <a:pt x="273" y="410"/>
                  </a:lnTo>
                  <a:lnTo>
                    <a:pt x="254" y="435"/>
                  </a:lnTo>
                  <a:lnTo>
                    <a:pt x="234" y="459"/>
                  </a:lnTo>
                  <a:lnTo>
                    <a:pt x="216" y="485"/>
                  </a:lnTo>
                  <a:lnTo>
                    <a:pt x="198" y="510"/>
                  </a:lnTo>
                  <a:lnTo>
                    <a:pt x="182" y="534"/>
                  </a:lnTo>
                  <a:lnTo>
                    <a:pt x="166" y="560"/>
                  </a:lnTo>
                  <a:lnTo>
                    <a:pt x="152" y="585"/>
                  </a:lnTo>
                  <a:lnTo>
                    <a:pt x="138" y="611"/>
                  </a:lnTo>
                  <a:lnTo>
                    <a:pt x="125" y="636"/>
                  </a:lnTo>
                  <a:lnTo>
                    <a:pt x="114" y="662"/>
                  </a:lnTo>
                  <a:lnTo>
                    <a:pt x="103" y="686"/>
                  </a:lnTo>
                  <a:lnTo>
                    <a:pt x="94" y="712"/>
                  </a:lnTo>
                  <a:lnTo>
                    <a:pt x="86" y="737"/>
                  </a:lnTo>
                  <a:lnTo>
                    <a:pt x="86" y="737"/>
                  </a:lnTo>
                  <a:lnTo>
                    <a:pt x="80" y="760"/>
                  </a:lnTo>
                  <a:lnTo>
                    <a:pt x="74" y="782"/>
                  </a:lnTo>
                  <a:lnTo>
                    <a:pt x="70" y="806"/>
                  </a:lnTo>
                  <a:lnTo>
                    <a:pt x="67" y="826"/>
                  </a:lnTo>
                  <a:lnTo>
                    <a:pt x="65" y="847"/>
                  </a:lnTo>
                  <a:lnTo>
                    <a:pt x="64" y="867"/>
                  </a:lnTo>
                  <a:lnTo>
                    <a:pt x="65" y="887"/>
                  </a:lnTo>
                  <a:lnTo>
                    <a:pt x="66" y="905"/>
                  </a:lnTo>
                  <a:lnTo>
                    <a:pt x="68" y="924"/>
                  </a:lnTo>
                  <a:lnTo>
                    <a:pt x="72" y="940"/>
                  </a:lnTo>
                  <a:lnTo>
                    <a:pt x="78" y="956"/>
                  </a:lnTo>
                  <a:lnTo>
                    <a:pt x="83" y="971"/>
                  </a:lnTo>
                  <a:lnTo>
                    <a:pt x="90" y="986"/>
                  </a:lnTo>
                  <a:lnTo>
                    <a:pt x="99" y="1000"/>
                  </a:lnTo>
                  <a:lnTo>
                    <a:pt x="108" y="1012"/>
                  </a:lnTo>
                  <a:lnTo>
                    <a:pt x="118" y="1023"/>
                  </a:lnTo>
                  <a:lnTo>
                    <a:pt x="118" y="1023"/>
                  </a:lnTo>
                  <a:lnTo>
                    <a:pt x="133" y="1036"/>
                  </a:lnTo>
                  <a:lnTo>
                    <a:pt x="148" y="1048"/>
                  </a:lnTo>
                  <a:lnTo>
                    <a:pt x="166" y="1057"/>
                  </a:lnTo>
                  <a:lnTo>
                    <a:pt x="184" y="1065"/>
                  </a:lnTo>
                  <a:lnTo>
                    <a:pt x="204" y="1071"/>
                  </a:lnTo>
                  <a:lnTo>
                    <a:pt x="225" y="1074"/>
                  </a:lnTo>
                  <a:lnTo>
                    <a:pt x="248" y="1078"/>
                  </a:lnTo>
                  <a:lnTo>
                    <a:pt x="272" y="1078"/>
                  </a:lnTo>
                  <a:lnTo>
                    <a:pt x="272" y="1078"/>
                  </a:lnTo>
                  <a:lnTo>
                    <a:pt x="301" y="1077"/>
                  </a:lnTo>
                  <a:lnTo>
                    <a:pt x="333" y="1073"/>
                  </a:lnTo>
                  <a:lnTo>
                    <a:pt x="365" y="1067"/>
                  </a:lnTo>
                  <a:lnTo>
                    <a:pt x="397" y="1059"/>
                  </a:lnTo>
                  <a:lnTo>
                    <a:pt x="431" y="1049"/>
                  </a:lnTo>
                  <a:lnTo>
                    <a:pt x="465" y="1036"/>
                  </a:lnTo>
                  <a:lnTo>
                    <a:pt x="498" y="1021"/>
                  </a:lnTo>
                  <a:lnTo>
                    <a:pt x="533" y="1005"/>
                  </a:lnTo>
                  <a:lnTo>
                    <a:pt x="568" y="985"/>
                  </a:lnTo>
                  <a:lnTo>
                    <a:pt x="601" y="964"/>
                  </a:lnTo>
                  <a:lnTo>
                    <a:pt x="636" y="942"/>
                  </a:lnTo>
                  <a:lnTo>
                    <a:pt x="671" y="918"/>
                  </a:lnTo>
                  <a:lnTo>
                    <a:pt x="704" y="891"/>
                  </a:lnTo>
                  <a:lnTo>
                    <a:pt x="738" y="863"/>
                  </a:lnTo>
                  <a:lnTo>
                    <a:pt x="770" y="835"/>
                  </a:lnTo>
                  <a:lnTo>
                    <a:pt x="803" y="803"/>
                  </a:lnTo>
                  <a:lnTo>
                    <a:pt x="803" y="803"/>
                  </a:lnTo>
                  <a:lnTo>
                    <a:pt x="825" y="780"/>
                  </a:lnTo>
                  <a:lnTo>
                    <a:pt x="847" y="756"/>
                  </a:lnTo>
                  <a:lnTo>
                    <a:pt x="868" y="733"/>
                  </a:lnTo>
                  <a:lnTo>
                    <a:pt x="887" y="708"/>
                  </a:lnTo>
                  <a:lnTo>
                    <a:pt x="907" y="684"/>
                  </a:lnTo>
                  <a:lnTo>
                    <a:pt x="924" y="660"/>
                  </a:lnTo>
                  <a:lnTo>
                    <a:pt x="942" y="635"/>
                  </a:lnTo>
                  <a:lnTo>
                    <a:pt x="958" y="610"/>
                  </a:lnTo>
                  <a:lnTo>
                    <a:pt x="973" y="585"/>
                  </a:lnTo>
                  <a:lnTo>
                    <a:pt x="988" y="561"/>
                  </a:lnTo>
                  <a:lnTo>
                    <a:pt x="1001" y="537"/>
                  </a:lnTo>
                  <a:lnTo>
                    <a:pt x="1014" y="511"/>
                  </a:lnTo>
                  <a:lnTo>
                    <a:pt x="1025" y="487"/>
                  </a:lnTo>
                  <a:lnTo>
                    <a:pt x="1034" y="464"/>
                  </a:lnTo>
                  <a:lnTo>
                    <a:pt x="1044" y="439"/>
                  </a:lnTo>
                  <a:lnTo>
                    <a:pt x="1052" y="416"/>
                  </a:lnTo>
                  <a:lnTo>
                    <a:pt x="1059" y="393"/>
                  </a:lnTo>
                  <a:lnTo>
                    <a:pt x="1065" y="370"/>
                  </a:lnTo>
                  <a:lnTo>
                    <a:pt x="1070" y="348"/>
                  </a:lnTo>
                  <a:lnTo>
                    <a:pt x="1074" y="326"/>
                  </a:lnTo>
                  <a:lnTo>
                    <a:pt x="1076" y="304"/>
                  </a:lnTo>
                  <a:lnTo>
                    <a:pt x="1077" y="284"/>
                  </a:lnTo>
                  <a:lnTo>
                    <a:pt x="1077" y="263"/>
                  </a:lnTo>
                  <a:lnTo>
                    <a:pt x="1076" y="244"/>
                  </a:lnTo>
                  <a:lnTo>
                    <a:pt x="1074" y="225"/>
                  </a:lnTo>
                  <a:lnTo>
                    <a:pt x="1070" y="208"/>
                  </a:lnTo>
                  <a:lnTo>
                    <a:pt x="1066" y="190"/>
                  </a:lnTo>
                  <a:lnTo>
                    <a:pt x="1060" y="174"/>
                  </a:lnTo>
                  <a:lnTo>
                    <a:pt x="1053" y="159"/>
                  </a:lnTo>
                  <a:lnTo>
                    <a:pt x="1045" y="144"/>
                  </a:lnTo>
                  <a:lnTo>
                    <a:pt x="1034" y="131"/>
                  </a:lnTo>
                  <a:lnTo>
                    <a:pt x="1024" y="118"/>
                  </a:lnTo>
                  <a:lnTo>
                    <a:pt x="1024" y="118"/>
                  </a:lnTo>
                  <a:lnTo>
                    <a:pt x="1009" y="106"/>
                  </a:lnTo>
                  <a:lnTo>
                    <a:pt x="994" y="95"/>
                  </a:lnTo>
                  <a:lnTo>
                    <a:pt x="977" y="86"/>
                  </a:lnTo>
                  <a:lnTo>
                    <a:pt x="958" y="78"/>
                  </a:lnTo>
                  <a:lnTo>
                    <a:pt x="938" y="72"/>
                  </a:lnTo>
                  <a:lnTo>
                    <a:pt x="917" y="67"/>
                  </a:lnTo>
                  <a:lnTo>
                    <a:pt x="894" y="65"/>
                  </a:lnTo>
                  <a:lnTo>
                    <a:pt x="870" y="64"/>
                  </a:lnTo>
                  <a:lnTo>
                    <a:pt x="870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384676" y="1350318"/>
              <a:ext cx="558801" cy="557214"/>
            </a:xfrm>
            <a:custGeom>
              <a:rect b="b" l="l" r="r" t="t"/>
              <a:pathLst>
                <a:path extrusionOk="0" h="703" w="706">
                  <a:moveTo>
                    <a:pt x="702" y="703"/>
                  </a:moveTo>
                  <a:lnTo>
                    <a:pt x="702" y="703"/>
                  </a:lnTo>
                  <a:lnTo>
                    <a:pt x="669" y="701"/>
                  </a:lnTo>
                  <a:lnTo>
                    <a:pt x="636" y="697"/>
                  </a:lnTo>
                  <a:lnTo>
                    <a:pt x="603" y="691"/>
                  </a:lnTo>
                  <a:lnTo>
                    <a:pt x="570" y="684"/>
                  </a:lnTo>
                  <a:lnTo>
                    <a:pt x="539" y="675"/>
                  </a:lnTo>
                  <a:lnTo>
                    <a:pt x="506" y="664"/>
                  </a:lnTo>
                  <a:lnTo>
                    <a:pt x="475" y="652"/>
                  </a:lnTo>
                  <a:lnTo>
                    <a:pt x="445" y="639"/>
                  </a:lnTo>
                  <a:lnTo>
                    <a:pt x="415" y="624"/>
                  </a:lnTo>
                  <a:lnTo>
                    <a:pt x="385" y="607"/>
                  </a:lnTo>
                  <a:lnTo>
                    <a:pt x="356" y="590"/>
                  </a:lnTo>
                  <a:lnTo>
                    <a:pt x="327" y="571"/>
                  </a:lnTo>
                  <a:lnTo>
                    <a:pt x="299" y="551"/>
                  </a:lnTo>
                  <a:lnTo>
                    <a:pt x="272" y="530"/>
                  </a:lnTo>
                  <a:lnTo>
                    <a:pt x="247" y="506"/>
                  </a:lnTo>
                  <a:lnTo>
                    <a:pt x="221" y="482"/>
                  </a:lnTo>
                  <a:lnTo>
                    <a:pt x="221" y="482"/>
                  </a:lnTo>
                  <a:lnTo>
                    <a:pt x="197" y="457"/>
                  </a:lnTo>
                  <a:lnTo>
                    <a:pt x="174" y="431"/>
                  </a:lnTo>
                  <a:lnTo>
                    <a:pt x="153" y="405"/>
                  </a:lnTo>
                  <a:lnTo>
                    <a:pt x="132" y="377"/>
                  </a:lnTo>
                  <a:lnTo>
                    <a:pt x="114" y="349"/>
                  </a:lnTo>
                  <a:lnTo>
                    <a:pt x="96" y="320"/>
                  </a:lnTo>
                  <a:lnTo>
                    <a:pt x="80" y="290"/>
                  </a:lnTo>
                  <a:lnTo>
                    <a:pt x="65" y="260"/>
                  </a:lnTo>
                  <a:lnTo>
                    <a:pt x="52" y="230"/>
                  </a:lnTo>
                  <a:lnTo>
                    <a:pt x="40" y="198"/>
                  </a:lnTo>
                  <a:lnTo>
                    <a:pt x="29" y="167"/>
                  </a:lnTo>
                  <a:lnTo>
                    <a:pt x="20" y="135"/>
                  </a:lnTo>
                  <a:lnTo>
                    <a:pt x="13" y="102"/>
                  </a:lnTo>
                  <a:lnTo>
                    <a:pt x="7" y="70"/>
                  </a:lnTo>
                  <a:lnTo>
                    <a:pt x="2" y="37"/>
                  </a:lnTo>
                  <a:lnTo>
                    <a:pt x="0" y="4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30"/>
                  </a:lnTo>
                  <a:lnTo>
                    <a:pt x="71" y="60"/>
                  </a:lnTo>
                  <a:lnTo>
                    <a:pt x="77" y="89"/>
                  </a:lnTo>
                  <a:lnTo>
                    <a:pt x="84" y="120"/>
                  </a:lnTo>
                  <a:lnTo>
                    <a:pt x="92" y="148"/>
                  </a:lnTo>
                  <a:lnTo>
                    <a:pt x="101" y="177"/>
                  </a:lnTo>
                  <a:lnTo>
                    <a:pt x="111" y="205"/>
                  </a:lnTo>
                  <a:lnTo>
                    <a:pt x="124" y="233"/>
                  </a:lnTo>
                  <a:lnTo>
                    <a:pt x="138" y="261"/>
                  </a:lnTo>
                  <a:lnTo>
                    <a:pt x="152" y="288"/>
                  </a:lnTo>
                  <a:lnTo>
                    <a:pt x="168" y="314"/>
                  </a:lnTo>
                  <a:lnTo>
                    <a:pt x="186" y="340"/>
                  </a:lnTo>
                  <a:lnTo>
                    <a:pt x="204" y="365"/>
                  </a:lnTo>
                  <a:lnTo>
                    <a:pt x="224" y="389"/>
                  </a:lnTo>
                  <a:lnTo>
                    <a:pt x="245" y="414"/>
                  </a:lnTo>
                  <a:lnTo>
                    <a:pt x="267" y="437"/>
                  </a:lnTo>
                  <a:lnTo>
                    <a:pt x="267" y="437"/>
                  </a:lnTo>
                  <a:lnTo>
                    <a:pt x="290" y="459"/>
                  </a:lnTo>
                  <a:lnTo>
                    <a:pt x="314" y="480"/>
                  </a:lnTo>
                  <a:lnTo>
                    <a:pt x="338" y="500"/>
                  </a:lnTo>
                  <a:lnTo>
                    <a:pt x="364" y="518"/>
                  </a:lnTo>
                  <a:lnTo>
                    <a:pt x="389" y="535"/>
                  </a:lnTo>
                  <a:lnTo>
                    <a:pt x="416" y="552"/>
                  </a:lnTo>
                  <a:lnTo>
                    <a:pt x="444" y="567"/>
                  </a:lnTo>
                  <a:lnTo>
                    <a:pt x="472" y="579"/>
                  </a:lnTo>
                  <a:lnTo>
                    <a:pt x="499" y="592"/>
                  </a:lnTo>
                  <a:lnTo>
                    <a:pt x="528" y="603"/>
                  </a:lnTo>
                  <a:lnTo>
                    <a:pt x="556" y="613"/>
                  </a:lnTo>
                  <a:lnTo>
                    <a:pt x="586" y="621"/>
                  </a:lnTo>
                  <a:lnTo>
                    <a:pt x="615" y="628"/>
                  </a:lnTo>
                  <a:lnTo>
                    <a:pt x="645" y="633"/>
                  </a:lnTo>
                  <a:lnTo>
                    <a:pt x="675" y="637"/>
                  </a:lnTo>
                  <a:lnTo>
                    <a:pt x="706" y="640"/>
                  </a:lnTo>
                  <a:lnTo>
                    <a:pt x="702" y="7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871913" y="1861493"/>
              <a:ext cx="558801" cy="560388"/>
            </a:xfrm>
            <a:custGeom>
              <a:rect b="b" l="l" r="r" t="t"/>
              <a:pathLst>
                <a:path extrusionOk="0" h="707" w="703">
                  <a:moveTo>
                    <a:pt x="639" y="707"/>
                  </a:moveTo>
                  <a:lnTo>
                    <a:pt x="639" y="707"/>
                  </a:lnTo>
                  <a:lnTo>
                    <a:pt x="637" y="677"/>
                  </a:lnTo>
                  <a:lnTo>
                    <a:pt x="632" y="647"/>
                  </a:lnTo>
                  <a:lnTo>
                    <a:pt x="628" y="617"/>
                  </a:lnTo>
                  <a:lnTo>
                    <a:pt x="621" y="588"/>
                  </a:lnTo>
                  <a:lnTo>
                    <a:pt x="613" y="558"/>
                  </a:lnTo>
                  <a:lnTo>
                    <a:pt x="602" y="529"/>
                  </a:lnTo>
                  <a:lnTo>
                    <a:pt x="592" y="501"/>
                  </a:lnTo>
                  <a:lnTo>
                    <a:pt x="579" y="472"/>
                  </a:lnTo>
                  <a:lnTo>
                    <a:pt x="566" y="445"/>
                  </a:lnTo>
                  <a:lnTo>
                    <a:pt x="551" y="417"/>
                  </a:lnTo>
                  <a:lnTo>
                    <a:pt x="535" y="391"/>
                  </a:lnTo>
                  <a:lnTo>
                    <a:pt x="518" y="365"/>
                  </a:lnTo>
                  <a:lnTo>
                    <a:pt x="499" y="340"/>
                  </a:lnTo>
                  <a:lnTo>
                    <a:pt x="480" y="316"/>
                  </a:lnTo>
                  <a:lnTo>
                    <a:pt x="459" y="291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14" y="246"/>
                  </a:lnTo>
                  <a:lnTo>
                    <a:pt x="389" y="225"/>
                  </a:lnTo>
                  <a:lnTo>
                    <a:pt x="365" y="205"/>
                  </a:lnTo>
                  <a:lnTo>
                    <a:pt x="339" y="187"/>
                  </a:lnTo>
                  <a:lnTo>
                    <a:pt x="314" y="170"/>
                  </a:lnTo>
                  <a:lnTo>
                    <a:pt x="287" y="153"/>
                  </a:lnTo>
                  <a:lnTo>
                    <a:pt x="261" y="138"/>
                  </a:lnTo>
                  <a:lnTo>
                    <a:pt x="233" y="126"/>
                  </a:lnTo>
                  <a:lnTo>
                    <a:pt x="205" y="113"/>
                  </a:lnTo>
                  <a:lnTo>
                    <a:pt x="177" y="102"/>
                  </a:lnTo>
                  <a:lnTo>
                    <a:pt x="148" y="93"/>
                  </a:lnTo>
                  <a:lnTo>
                    <a:pt x="119" y="84"/>
                  </a:lnTo>
                  <a:lnTo>
                    <a:pt x="89" y="78"/>
                  </a:lnTo>
                  <a:lnTo>
                    <a:pt x="60" y="72"/>
                  </a:lnTo>
                  <a:lnTo>
                    <a:pt x="30" y="68"/>
                  </a:lnTo>
                  <a:lnTo>
                    <a:pt x="0" y="65"/>
                  </a:lnTo>
                  <a:lnTo>
                    <a:pt x="3" y="0"/>
                  </a:lnTo>
                  <a:lnTo>
                    <a:pt x="3" y="0"/>
                  </a:lnTo>
                  <a:lnTo>
                    <a:pt x="37" y="4"/>
                  </a:lnTo>
                  <a:lnTo>
                    <a:pt x="69" y="8"/>
                  </a:lnTo>
                  <a:lnTo>
                    <a:pt x="102" y="14"/>
                  </a:lnTo>
                  <a:lnTo>
                    <a:pt x="134" y="21"/>
                  </a:lnTo>
                  <a:lnTo>
                    <a:pt x="167" y="31"/>
                  </a:lnTo>
                  <a:lnTo>
                    <a:pt x="198" y="41"/>
                  </a:lnTo>
                  <a:lnTo>
                    <a:pt x="229" y="53"/>
                  </a:lnTo>
                  <a:lnTo>
                    <a:pt x="259" y="66"/>
                  </a:lnTo>
                  <a:lnTo>
                    <a:pt x="290" y="81"/>
                  </a:lnTo>
                  <a:lnTo>
                    <a:pt x="320" y="98"/>
                  </a:lnTo>
                  <a:lnTo>
                    <a:pt x="349" y="115"/>
                  </a:lnTo>
                  <a:lnTo>
                    <a:pt x="376" y="134"/>
                  </a:lnTo>
                  <a:lnTo>
                    <a:pt x="404" y="154"/>
                  </a:lnTo>
                  <a:lnTo>
                    <a:pt x="431" y="175"/>
                  </a:lnTo>
                  <a:lnTo>
                    <a:pt x="456" y="199"/>
                  </a:lnTo>
                  <a:lnTo>
                    <a:pt x="482" y="223"/>
                  </a:lnTo>
                  <a:lnTo>
                    <a:pt x="482" y="223"/>
                  </a:lnTo>
                  <a:lnTo>
                    <a:pt x="506" y="248"/>
                  </a:lnTo>
                  <a:lnTo>
                    <a:pt x="529" y="274"/>
                  </a:lnTo>
                  <a:lnTo>
                    <a:pt x="550" y="300"/>
                  </a:lnTo>
                  <a:lnTo>
                    <a:pt x="571" y="328"/>
                  </a:lnTo>
                  <a:lnTo>
                    <a:pt x="590" y="357"/>
                  </a:lnTo>
                  <a:lnTo>
                    <a:pt x="608" y="386"/>
                  </a:lnTo>
                  <a:lnTo>
                    <a:pt x="624" y="416"/>
                  </a:lnTo>
                  <a:lnTo>
                    <a:pt x="638" y="446"/>
                  </a:lnTo>
                  <a:lnTo>
                    <a:pt x="652" y="477"/>
                  </a:lnTo>
                  <a:lnTo>
                    <a:pt x="664" y="508"/>
                  </a:lnTo>
                  <a:lnTo>
                    <a:pt x="674" y="540"/>
                  </a:lnTo>
                  <a:lnTo>
                    <a:pt x="683" y="572"/>
                  </a:lnTo>
                  <a:lnTo>
                    <a:pt x="690" y="604"/>
                  </a:lnTo>
                  <a:lnTo>
                    <a:pt x="696" y="638"/>
                  </a:lnTo>
                  <a:lnTo>
                    <a:pt x="701" y="670"/>
                  </a:lnTo>
                  <a:lnTo>
                    <a:pt x="703" y="704"/>
                  </a:lnTo>
                  <a:lnTo>
                    <a:pt x="639" y="7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011613" y="1490018"/>
              <a:ext cx="790575" cy="790576"/>
            </a:xfrm>
            <a:custGeom>
              <a:rect b="b" l="l" r="r" t="t"/>
              <a:pathLst>
                <a:path extrusionOk="0" h="997" w="996">
                  <a:moveTo>
                    <a:pt x="951" y="997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996" y="950"/>
                  </a:lnTo>
                  <a:lnTo>
                    <a:pt x="951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4011613" y="1490018"/>
              <a:ext cx="790575" cy="790576"/>
            </a:xfrm>
            <a:custGeom>
              <a:rect b="b" l="l" r="r" t="t"/>
              <a:pathLst>
                <a:path extrusionOk="0" h="997" w="996">
                  <a:moveTo>
                    <a:pt x="45" y="997"/>
                  </a:moveTo>
                  <a:lnTo>
                    <a:pt x="0" y="950"/>
                  </a:lnTo>
                  <a:lnTo>
                    <a:pt x="951" y="0"/>
                  </a:lnTo>
                  <a:lnTo>
                    <a:pt x="996" y="45"/>
                  </a:lnTo>
                  <a:lnTo>
                    <a:pt x="45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381501" y="2520305"/>
              <a:ext cx="50700" cy="1095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149726" y="2747318"/>
              <a:ext cx="514500" cy="101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4125913" y="2720330"/>
              <a:ext cx="561900" cy="1557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4100513" y="2696518"/>
              <a:ext cx="612774" cy="203200"/>
            </a:xfrm>
            <a:custGeom>
              <a:rect b="b" l="l" r="r" t="t"/>
              <a:pathLst>
                <a:path extrusionOk="0" h="258" w="773">
                  <a:moveTo>
                    <a:pt x="742" y="258"/>
                  </a:moveTo>
                  <a:lnTo>
                    <a:pt x="33" y="258"/>
                  </a:lnTo>
                  <a:lnTo>
                    <a:pt x="33" y="258"/>
                  </a:lnTo>
                  <a:lnTo>
                    <a:pt x="26" y="256"/>
                  </a:lnTo>
                  <a:lnTo>
                    <a:pt x="20" y="255"/>
                  </a:lnTo>
                  <a:lnTo>
                    <a:pt x="14" y="252"/>
                  </a:lnTo>
                  <a:lnTo>
                    <a:pt x="10" y="248"/>
                  </a:lnTo>
                  <a:lnTo>
                    <a:pt x="6" y="244"/>
                  </a:lnTo>
                  <a:lnTo>
                    <a:pt x="4" y="238"/>
                  </a:lnTo>
                  <a:lnTo>
                    <a:pt x="1" y="232"/>
                  </a:lnTo>
                  <a:lnTo>
                    <a:pt x="0" y="2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742" y="0"/>
                  </a:lnTo>
                  <a:lnTo>
                    <a:pt x="742" y="0"/>
                  </a:lnTo>
                  <a:lnTo>
                    <a:pt x="749" y="2"/>
                  </a:lnTo>
                  <a:lnTo>
                    <a:pt x="754" y="4"/>
                  </a:lnTo>
                  <a:lnTo>
                    <a:pt x="760" y="6"/>
                  </a:lnTo>
                  <a:lnTo>
                    <a:pt x="765" y="10"/>
                  </a:lnTo>
                  <a:lnTo>
                    <a:pt x="768" y="14"/>
                  </a:lnTo>
                  <a:lnTo>
                    <a:pt x="771" y="20"/>
                  </a:lnTo>
                  <a:lnTo>
                    <a:pt x="773" y="26"/>
                  </a:lnTo>
                  <a:lnTo>
                    <a:pt x="773" y="32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32"/>
                  </a:lnTo>
                  <a:lnTo>
                    <a:pt x="771" y="238"/>
                  </a:lnTo>
                  <a:lnTo>
                    <a:pt x="768" y="244"/>
                  </a:lnTo>
                  <a:lnTo>
                    <a:pt x="765" y="248"/>
                  </a:lnTo>
                  <a:lnTo>
                    <a:pt x="760" y="252"/>
                  </a:lnTo>
                  <a:lnTo>
                    <a:pt x="754" y="255"/>
                  </a:lnTo>
                  <a:lnTo>
                    <a:pt x="749" y="256"/>
                  </a:lnTo>
                  <a:lnTo>
                    <a:pt x="742" y="258"/>
                  </a:lnTo>
                  <a:lnTo>
                    <a:pt x="742" y="258"/>
                  </a:lnTo>
                  <a:close/>
                  <a:moveTo>
                    <a:pt x="64" y="195"/>
                  </a:moveTo>
                  <a:lnTo>
                    <a:pt x="710" y="195"/>
                  </a:lnTo>
                  <a:lnTo>
                    <a:pt x="710" y="64"/>
                  </a:lnTo>
                  <a:lnTo>
                    <a:pt x="64" y="64"/>
                  </a:lnTo>
                  <a:lnTo>
                    <a:pt x="64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4048126" y="2875905"/>
              <a:ext cx="717600" cy="1017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024313" y="2850505"/>
              <a:ext cx="766763" cy="152400"/>
            </a:xfrm>
            <a:custGeom>
              <a:rect b="b" l="l" r="r" t="t"/>
              <a:pathLst>
                <a:path extrusionOk="0" h="191" w="966">
                  <a:moveTo>
                    <a:pt x="935" y="191"/>
                  </a:moveTo>
                  <a:lnTo>
                    <a:pt x="31" y="191"/>
                  </a:lnTo>
                  <a:lnTo>
                    <a:pt x="31" y="191"/>
                  </a:lnTo>
                  <a:lnTo>
                    <a:pt x="24" y="191"/>
                  </a:lnTo>
                  <a:lnTo>
                    <a:pt x="19" y="189"/>
                  </a:lnTo>
                  <a:lnTo>
                    <a:pt x="14" y="187"/>
                  </a:lnTo>
                  <a:lnTo>
                    <a:pt x="9" y="182"/>
                  </a:lnTo>
                  <a:lnTo>
                    <a:pt x="5" y="177"/>
                  </a:lnTo>
                  <a:lnTo>
                    <a:pt x="2" y="173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935" y="0"/>
                  </a:lnTo>
                  <a:lnTo>
                    <a:pt x="935" y="0"/>
                  </a:lnTo>
                  <a:lnTo>
                    <a:pt x="941" y="0"/>
                  </a:lnTo>
                  <a:lnTo>
                    <a:pt x="948" y="2"/>
                  </a:lnTo>
                  <a:lnTo>
                    <a:pt x="952" y="5"/>
                  </a:lnTo>
                  <a:lnTo>
                    <a:pt x="957" y="8"/>
                  </a:lnTo>
                  <a:lnTo>
                    <a:pt x="960" y="13"/>
                  </a:lnTo>
                  <a:lnTo>
                    <a:pt x="964" y="19"/>
                  </a:lnTo>
                  <a:lnTo>
                    <a:pt x="966" y="24"/>
                  </a:lnTo>
                  <a:lnTo>
                    <a:pt x="966" y="31"/>
                  </a:lnTo>
                  <a:lnTo>
                    <a:pt x="966" y="160"/>
                  </a:lnTo>
                  <a:lnTo>
                    <a:pt x="966" y="160"/>
                  </a:lnTo>
                  <a:lnTo>
                    <a:pt x="966" y="167"/>
                  </a:lnTo>
                  <a:lnTo>
                    <a:pt x="964" y="173"/>
                  </a:lnTo>
                  <a:lnTo>
                    <a:pt x="960" y="177"/>
                  </a:lnTo>
                  <a:lnTo>
                    <a:pt x="957" y="182"/>
                  </a:lnTo>
                  <a:lnTo>
                    <a:pt x="952" y="187"/>
                  </a:lnTo>
                  <a:lnTo>
                    <a:pt x="948" y="189"/>
                  </a:lnTo>
                  <a:lnTo>
                    <a:pt x="941" y="191"/>
                  </a:lnTo>
                  <a:lnTo>
                    <a:pt x="935" y="191"/>
                  </a:lnTo>
                  <a:lnTo>
                    <a:pt x="935" y="191"/>
                  </a:lnTo>
                  <a:close/>
                  <a:moveTo>
                    <a:pt x="63" y="129"/>
                  </a:moveTo>
                  <a:lnTo>
                    <a:pt x="904" y="129"/>
                  </a:lnTo>
                  <a:lnTo>
                    <a:pt x="904" y="63"/>
                  </a:lnTo>
                  <a:lnTo>
                    <a:pt x="63" y="63"/>
                  </a:lnTo>
                  <a:lnTo>
                    <a:pt x="63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929063" y="1410643"/>
              <a:ext cx="1138238" cy="1139824"/>
            </a:xfrm>
            <a:custGeom>
              <a:rect b="b" l="l" r="r" t="t"/>
              <a:pathLst>
                <a:path extrusionOk="0" h="1435" w="1435">
                  <a:moveTo>
                    <a:pt x="9" y="1146"/>
                  </a:moveTo>
                  <a:lnTo>
                    <a:pt x="9" y="1146"/>
                  </a:lnTo>
                  <a:lnTo>
                    <a:pt x="9" y="1146"/>
                  </a:lnTo>
                  <a:lnTo>
                    <a:pt x="1147" y="9"/>
                  </a:lnTo>
                  <a:lnTo>
                    <a:pt x="1147" y="9"/>
                  </a:lnTo>
                  <a:lnTo>
                    <a:pt x="1151" y="4"/>
                  </a:lnTo>
                  <a:lnTo>
                    <a:pt x="1157" y="2"/>
                  </a:lnTo>
                  <a:lnTo>
                    <a:pt x="1163" y="0"/>
                  </a:lnTo>
                  <a:lnTo>
                    <a:pt x="1169" y="0"/>
                  </a:lnTo>
                  <a:lnTo>
                    <a:pt x="1174" y="0"/>
                  </a:lnTo>
                  <a:lnTo>
                    <a:pt x="1180" y="2"/>
                  </a:lnTo>
                  <a:lnTo>
                    <a:pt x="1186" y="4"/>
                  </a:lnTo>
                  <a:lnTo>
                    <a:pt x="1191" y="9"/>
                  </a:lnTo>
                  <a:lnTo>
                    <a:pt x="1191" y="9"/>
                  </a:lnTo>
                  <a:lnTo>
                    <a:pt x="1221" y="40"/>
                  </a:lnTo>
                  <a:lnTo>
                    <a:pt x="1248" y="72"/>
                  </a:lnTo>
                  <a:lnTo>
                    <a:pt x="1274" y="105"/>
                  </a:lnTo>
                  <a:lnTo>
                    <a:pt x="1297" y="140"/>
                  </a:lnTo>
                  <a:lnTo>
                    <a:pt x="1319" y="175"/>
                  </a:lnTo>
                  <a:lnTo>
                    <a:pt x="1340" y="211"/>
                  </a:lnTo>
                  <a:lnTo>
                    <a:pt x="1357" y="248"/>
                  </a:lnTo>
                  <a:lnTo>
                    <a:pt x="1374" y="285"/>
                  </a:lnTo>
                  <a:lnTo>
                    <a:pt x="1389" y="323"/>
                  </a:lnTo>
                  <a:lnTo>
                    <a:pt x="1400" y="361"/>
                  </a:lnTo>
                  <a:lnTo>
                    <a:pt x="1412" y="401"/>
                  </a:lnTo>
                  <a:lnTo>
                    <a:pt x="1420" y="440"/>
                  </a:lnTo>
                  <a:lnTo>
                    <a:pt x="1427" y="479"/>
                  </a:lnTo>
                  <a:lnTo>
                    <a:pt x="1432" y="520"/>
                  </a:lnTo>
                  <a:lnTo>
                    <a:pt x="1434" y="559"/>
                  </a:lnTo>
                  <a:lnTo>
                    <a:pt x="1435" y="600"/>
                  </a:lnTo>
                  <a:lnTo>
                    <a:pt x="1434" y="639"/>
                  </a:lnTo>
                  <a:lnTo>
                    <a:pt x="1432" y="680"/>
                  </a:lnTo>
                  <a:lnTo>
                    <a:pt x="1427" y="719"/>
                  </a:lnTo>
                  <a:lnTo>
                    <a:pt x="1420" y="760"/>
                  </a:lnTo>
                  <a:lnTo>
                    <a:pt x="1412" y="798"/>
                  </a:lnTo>
                  <a:lnTo>
                    <a:pt x="1400" y="838"/>
                  </a:lnTo>
                  <a:lnTo>
                    <a:pt x="1389" y="876"/>
                  </a:lnTo>
                  <a:lnTo>
                    <a:pt x="1374" y="914"/>
                  </a:lnTo>
                  <a:lnTo>
                    <a:pt x="1357" y="952"/>
                  </a:lnTo>
                  <a:lnTo>
                    <a:pt x="1340" y="988"/>
                  </a:lnTo>
                  <a:lnTo>
                    <a:pt x="1319" y="1024"/>
                  </a:lnTo>
                  <a:lnTo>
                    <a:pt x="1297" y="1060"/>
                  </a:lnTo>
                  <a:lnTo>
                    <a:pt x="1274" y="1094"/>
                  </a:lnTo>
                  <a:lnTo>
                    <a:pt x="1248" y="1127"/>
                  </a:lnTo>
                  <a:lnTo>
                    <a:pt x="1221" y="1160"/>
                  </a:lnTo>
                  <a:lnTo>
                    <a:pt x="1191" y="1191"/>
                  </a:lnTo>
                  <a:lnTo>
                    <a:pt x="1191" y="1191"/>
                  </a:lnTo>
                  <a:lnTo>
                    <a:pt x="1159" y="1220"/>
                  </a:lnTo>
                  <a:lnTo>
                    <a:pt x="1128" y="1248"/>
                  </a:lnTo>
                  <a:lnTo>
                    <a:pt x="1094" y="1273"/>
                  </a:lnTo>
                  <a:lnTo>
                    <a:pt x="1060" y="1297"/>
                  </a:lnTo>
                  <a:lnTo>
                    <a:pt x="1025" y="1319"/>
                  </a:lnTo>
                  <a:lnTo>
                    <a:pt x="989" y="1339"/>
                  </a:lnTo>
                  <a:lnTo>
                    <a:pt x="953" y="1358"/>
                  </a:lnTo>
                  <a:lnTo>
                    <a:pt x="915" y="1374"/>
                  </a:lnTo>
                  <a:lnTo>
                    <a:pt x="878" y="1388"/>
                  </a:lnTo>
                  <a:lnTo>
                    <a:pt x="838" y="1401"/>
                  </a:lnTo>
                  <a:lnTo>
                    <a:pt x="800" y="1411"/>
                  </a:lnTo>
                  <a:lnTo>
                    <a:pt x="761" y="1419"/>
                  </a:lnTo>
                  <a:lnTo>
                    <a:pt x="721" y="1426"/>
                  </a:lnTo>
                  <a:lnTo>
                    <a:pt x="682" y="1431"/>
                  </a:lnTo>
                  <a:lnTo>
                    <a:pt x="642" y="1434"/>
                  </a:lnTo>
                  <a:lnTo>
                    <a:pt x="602" y="1435"/>
                  </a:lnTo>
                  <a:lnTo>
                    <a:pt x="562" y="1434"/>
                  </a:lnTo>
                  <a:lnTo>
                    <a:pt x="522" y="1431"/>
                  </a:lnTo>
                  <a:lnTo>
                    <a:pt x="482" y="1426"/>
                  </a:lnTo>
                  <a:lnTo>
                    <a:pt x="442" y="1420"/>
                  </a:lnTo>
                  <a:lnTo>
                    <a:pt x="403" y="1411"/>
                  </a:lnTo>
                  <a:lnTo>
                    <a:pt x="365" y="1401"/>
                  </a:lnTo>
                  <a:lnTo>
                    <a:pt x="325" y="1389"/>
                  </a:lnTo>
                  <a:lnTo>
                    <a:pt x="288" y="1375"/>
                  </a:lnTo>
                  <a:lnTo>
                    <a:pt x="250" y="1359"/>
                  </a:lnTo>
                  <a:lnTo>
                    <a:pt x="214" y="1340"/>
                  </a:lnTo>
                  <a:lnTo>
                    <a:pt x="178" y="1321"/>
                  </a:lnTo>
                  <a:lnTo>
                    <a:pt x="142" y="1299"/>
                  </a:lnTo>
                  <a:lnTo>
                    <a:pt x="109" y="1275"/>
                  </a:lnTo>
                  <a:lnTo>
                    <a:pt x="75" y="1250"/>
                  </a:lnTo>
                  <a:lnTo>
                    <a:pt x="43" y="1222"/>
                  </a:lnTo>
                  <a:lnTo>
                    <a:pt x="11" y="1193"/>
                  </a:lnTo>
                  <a:lnTo>
                    <a:pt x="11" y="1193"/>
                  </a:lnTo>
                  <a:lnTo>
                    <a:pt x="9" y="1191"/>
                  </a:lnTo>
                  <a:lnTo>
                    <a:pt x="9" y="1191"/>
                  </a:lnTo>
                  <a:lnTo>
                    <a:pt x="6" y="1186"/>
                  </a:lnTo>
                  <a:lnTo>
                    <a:pt x="2" y="1180"/>
                  </a:lnTo>
                  <a:lnTo>
                    <a:pt x="1" y="1175"/>
                  </a:lnTo>
                  <a:lnTo>
                    <a:pt x="0" y="1169"/>
                  </a:lnTo>
                  <a:lnTo>
                    <a:pt x="1" y="1162"/>
                  </a:lnTo>
                  <a:lnTo>
                    <a:pt x="2" y="1156"/>
                  </a:lnTo>
                  <a:lnTo>
                    <a:pt x="6" y="1151"/>
                  </a:lnTo>
                  <a:lnTo>
                    <a:pt x="9" y="1146"/>
                  </a:lnTo>
                  <a:lnTo>
                    <a:pt x="9" y="1146"/>
                  </a:lnTo>
                  <a:close/>
                  <a:moveTo>
                    <a:pt x="1169" y="76"/>
                  </a:moveTo>
                  <a:lnTo>
                    <a:pt x="76" y="1168"/>
                  </a:lnTo>
                  <a:lnTo>
                    <a:pt x="76" y="1168"/>
                  </a:lnTo>
                  <a:lnTo>
                    <a:pt x="105" y="1193"/>
                  </a:lnTo>
                  <a:lnTo>
                    <a:pt x="135" y="1216"/>
                  </a:lnTo>
                  <a:lnTo>
                    <a:pt x="165" y="1238"/>
                  </a:lnTo>
                  <a:lnTo>
                    <a:pt x="197" y="1259"/>
                  </a:lnTo>
                  <a:lnTo>
                    <a:pt x="229" y="1278"/>
                  </a:lnTo>
                  <a:lnTo>
                    <a:pt x="263" y="1295"/>
                  </a:lnTo>
                  <a:lnTo>
                    <a:pt x="296" y="1310"/>
                  </a:lnTo>
                  <a:lnTo>
                    <a:pt x="330" y="1324"/>
                  </a:lnTo>
                  <a:lnTo>
                    <a:pt x="365" y="1336"/>
                  </a:lnTo>
                  <a:lnTo>
                    <a:pt x="399" y="1346"/>
                  </a:lnTo>
                  <a:lnTo>
                    <a:pt x="435" y="1354"/>
                  </a:lnTo>
                  <a:lnTo>
                    <a:pt x="470" y="1361"/>
                  </a:lnTo>
                  <a:lnTo>
                    <a:pt x="506" y="1367"/>
                  </a:lnTo>
                  <a:lnTo>
                    <a:pt x="542" y="1370"/>
                  </a:lnTo>
                  <a:lnTo>
                    <a:pt x="579" y="1372"/>
                  </a:lnTo>
                  <a:lnTo>
                    <a:pt x="615" y="1372"/>
                  </a:lnTo>
                  <a:lnTo>
                    <a:pt x="651" y="1370"/>
                  </a:lnTo>
                  <a:lnTo>
                    <a:pt x="687" y="1367"/>
                  </a:lnTo>
                  <a:lnTo>
                    <a:pt x="723" y="1362"/>
                  </a:lnTo>
                  <a:lnTo>
                    <a:pt x="759" y="1355"/>
                  </a:lnTo>
                  <a:lnTo>
                    <a:pt x="794" y="1347"/>
                  </a:lnTo>
                  <a:lnTo>
                    <a:pt x="829" y="1338"/>
                  </a:lnTo>
                  <a:lnTo>
                    <a:pt x="864" y="1326"/>
                  </a:lnTo>
                  <a:lnTo>
                    <a:pt x="898" y="1313"/>
                  </a:lnTo>
                  <a:lnTo>
                    <a:pt x="931" y="1297"/>
                  </a:lnTo>
                  <a:lnTo>
                    <a:pt x="965" y="1281"/>
                  </a:lnTo>
                  <a:lnTo>
                    <a:pt x="997" y="1263"/>
                  </a:lnTo>
                  <a:lnTo>
                    <a:pt x="1028" y="1243"/>
                  </a:lnTo>
                  <a:lnTo>
                    <a:pt x="1060" y="1221"/>
                  </a:lnTo>
                  <a:lnTo>
                    <a:pt x="1090" y="1198"/>
                  </a:lnTo>
                  <a:lnTo>
                    <a:pt x="1119" y="1172"/>
                  </a:lnTo>
                  <a:lnTo>
                    <a:pt x="1147" y="1146"/>
                  </a:lnTo>
                  <a:lnTo>
                    <a:pt x="1147" y="1146"/>
                  </a:lnTo>
                  <a:lnTo>
                    <a:pt x="1173" y="1118"/>
                  </a:lnTo>
                  <a:lnTo>
                    <a:pt x="1199" y="1089"/>
                  </a:lnTo>
                  <a:lnTo>
                    <a:pt x="1222" y="1059"/>
                  </a:lnTo>
                  <a:lnTo>
                    <a:pt x="1243" y="1029"/>
                  </a:lnTo>
                  <a:lnTo>
                    <a:pt x="1264" y="996"/>
                  </a:lnTo>
                  <a:lnTo>
                    <a:pt x="1281" y="964"/>
                  </a:lnTo>
                  <a:lnTo>
                    <a:pt x="1298" y="931"/>
                  </a:lnTo>
                  <a:lnTo>
                    <a:pt x="1313" y="898"/>
                  </a:lnTo>
                  <a:lnTo>
                    <a:pt x="1326" y="863"/>
                  </a:lnTo>
                  <a:lnTo>
                    <a:pt x="1338" y="828"/>
                  </a:lnTo>
                  <a:lnTo>
                    <a:pt x="1348" y="793"/>
                  </a:lnTo>
                  <a:lnTo>
                    <a:pt x="1356" y="758"/>
                  </a:lnTo>
                  <a:lnTo>
                    <a:pt x="1363" y="723"/>
                  </a:lnTo>
                  <a:lnTo>
                    <a:pt x="1368" y="687"/>
                  </a:lnTo>
                  <a:lnTo>
                    <a:pt x="1371" y="651"/>
                  </a:lnTo>
                  <a:lnTo>
                    <a:pt x="1372" y="614"/>
                  </a:lnTo>
                  <a:lnTo>
                    <a:pt x="1372" y="578"/>
                  </a:lnTo>
                  <a:lnTo>
                    <a:pt x="1370" y="542"/>
                  </a:lnTo>
                  <a:lnTo>
                    <a:pt x="1367" y="506"/>
                  </a:lnTo>
                  <a:lnTo>
                    <a:pt x="1362" y="470"/>
                  </a:lnTo>
                  <a:lnTo>
                    <a:pt x="1355" y="434"/>
                  </a:lnTo>
                  <a:lnTo>
                    <a:pt x="1346" y="398"/>
                  </a:lnTo>
                  <a:lnTo>
                    <a:pt x="1335" y="364"/>
                  </a:lnTo>
                  <a:lnTo>
                    <a:pt x="1324" y="329"/>
                  </a:lnTo>
                  <a:lnTo>
                    <a:pt x="1310" y="295"/>
                  </a:lnTo>
                  <a:lnTo>
                    <a:pt x="1295" y="262"/>
                  </a:lnTo>
                  <a:lnTo>
                    <a:pt x="1279" y="229"/>
                  </a:lnTo>
                  <a:lnTo>
                    <a:pt x="1259" y="197"/>
                  </a:lnTo>
                  <a:lnTo>
                    <a:pt x="1239" y="165"/>
                  </a:lnTo>
                  <a:lnTo>
                    <a:pt x="1217" y="134"/>
                  </a:lnTo>
                  <a:lnTo>
                    <a:pt x="1194" y="104"/>
                  </a:lnTo>
                  <a:lnTo>
                    <a:pt x="1169" y="76"/>
                  </a:lnTo>
                  <a:lnTo>
                    <a:pt x="116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661151" y="1294755"/>
              <a:ext cx="1220789" cy="733426"/>
            </a:xfrm>
            <a:custGeom>
              <a:rect b="b" l="l" r="r" t="t"/>
              <a:pathLst>
                <a:path extrusionOk="0" h="922" w="1539">
                  <a:moveTo>
                    <a:pt x="770" y="0"/>
                  </a:moveTo>
                  <a:lnTo>
                    <a:pt x="770" y="0"/>
                  </a:lnTo>
                  <a:lnTo>
                    <a:pt x="737" y="1"/>
                  </a:lnTo>
                  <a:lnTo>
                    <a:pt x="705" y="3"/>
                  </a:lnTo>
                  <a:lnTo>
                    <a:pt x="673" y="7"/>
                  </a:lnTo>
                  <a:lnTo>
                    <a:pt x="642" y="13"/>
                  </a:lnTo>
                  <a:lnTo>
                    <a:pt x="611" y="20"/>
                  </a:lnTo>
                  <a:lnTo>
                    <a:pt x="581" y="29"/>
                  </a:lnTo>
                  <a:lnTo>
                    <a:pt x="552" y="38"/>
                  </a:lnTo>
                  <a:lnTo>
                    <a:pt x="523" y="50"/>
                  </a:lnTo>
                  <a:lnTo>
                    <a:pt x="495" y="62"/>
                  </a:lnTo>
                  <a:lnTo>
                    <a:pt x="467" y="76"/>
                  </a:lnTo>
                  <a:lnTo>
                    <a:pt x="441" y="91"/>
                  </a:lnTo>
                  <a:lnTo>
                    <a:pt x="415" y="109"/>
                  </a:lnTo>
                  <a:lnTo>
                    <a:pt x="390" y="126"/>
                  </a:lnTo>
                  <a:lnTo>
                    <a:pt x="366" y="145"/>
                  </a:lnTo>
                  <a:lnTo>
                    <a:pt x="343" y="165"/>
                  </a:lnTo>
                  <a:lnTo>
                    <a:pt x="321" y="186"/>
                  </a:lnTo>
                  <a:lnTo>
                    <a:pt x="300" y="208"/>
                  </a:lnTo>
                  <a:lnTo>
                    <a:pt x="280" y="232"/>
                  </a:lnTo>
                  <a:lnTo>
                    <a:pt x="261" y="255"/>
                  </a:lnTo>
                  <a:lnTo>
                    <a:pt x="244" y="280"/>
                  </a:lnTo>
                  <a:lnTo>
                    <a:pt x="227" y="306"/>
                  </a:lnTo>
                  <a:lnTo>
                    <a:pt x="211" y="332"/>
                  </a:lnTo>
                  <a:lnTo>
                    <a:pt x="197" y="360"/>
                  </a:lnTo>
                  <a:lnTo>
                    <a:pt x="185" y="388"/>
                  </a:lnTo>
                  <a:lnTo>
                    <a:pt x="173" y="417"/>
                  </a:lnTo>
                  <a:lnTo>
                    <a:pt x="164" y="446"/>
                  </a:lnTo>
                  <a:lnTo>
                    <a:pt x="154" y="476"/>
                  </a:lnTo>
                  <a:lnTo>
                    <a:pt x="147" y="507"/>
                  </a:lnTo>
                  <a:lnTo>
                    <a:pt x="142" y="539"/>
                  </a:lnTo>
                  <a:lnTo>
                    <a:pt x="138" y="570"/>
                  </a:lnTo>
                  <a:lnTo>
                    <a:pt x="136" y="602"/>
                  </a:lnTo>
                  <a:lnTo>
                    <a:pt x="135" y="635"/>
                  </a:lnTo>
                  <a:lnTo>
                    <a:pt x="135" y="635"/>
                  </a:lnTo>
                  <a:lnTo>
                    <a:pt x="135" y="641"/>
                  </a:lnTo>
                  <a:lnTo>
                    <a:pt x="0" y="641"/>
                  </a:lnTo>
                  <a:lnTo>
                    <a:pt x="0" y="922"/>
                  </a:lnTo>
                  <a:lnTo>
                    <a:pt x="1539" y="922"/>
                  </a:lnTo>
                  <a:lnTo>
                    <a:pt x="1539" y="641"/>
                  </a:lnTo>
                  <a:lnTo>
                    <a:pt x="1404" y="641"/>
                  </a:lnTo>
                  <a:lnTo>
                    <a:pt x="1404" y="641"/>
                  </a:lnTo>
                  <a:lnTo>
                    <a:pt x="1404" y="635"/>
                  </a:lnTo>
                  <a:lnTo>
                    <a:pt x="1404" y="635"/>
                  </a:lnTo>
                  <a:lnTo>
                    <a:pt x="1403" y="602"/>
                  </a:lnTo>
                  <a:lnTo>
                    <a:pt x="1401" y="570"/>
                  </a:lnTo>
                  <a:lnTo>
                    <a:pt x="1397" y="539"/>
                  </a:lnTo>
                  <a:lnTo>
                    <a:pt x="1392" y="507"/>
                  </a:lnTo>
                  <a:lnTo>
                    <a:pt x="1385" y="476"/>
                  </a:lnTo>
                  <a:lnTo>
                    <a:pt x="1375" y="446"/>
                  </a:lnTo>
                  <a:lnTo>
                    <a:pt x="1366" y="417"/>
                  </a:lnTo>
                  <a:lnTo>
                    <a:pt x="1354" y="388"/>
                  </a:lnTo>
                  <a:lnTo>
                    <a:pt x="1342" y="360"/>
                  </a:lnTo>
                  <a:lnTo>
                    <a:pt x="1328" y="332"/>
                  </a:lnTo>
                  <a:lnTo>
                    <a:pt x="1312" y="306"/>
                  </a:lnTo>
                  <a:lnTo>
                    <a:pt x="1295" y="280"/>
                  </a:lnTo>
                  <a:lnTo>
                    <a:pt x="1278" y="255"/>
                  </a:lnTo>
                  <a:lnTo>
                    <a:pt x="1259" y="232"/>
                  </a:lnTo>
                  <a:lnTo>
                    <a:pt x="1239" y="208"/>
                  </a:lnTo>
                  <a:lnTo>
                    <a:pt x="1218" y="186"/>
                  </a:lnTo>
                  <a:lnTo>
                    <a:pt x="1196" y="165"/>
                  </a:lnTo>
                  <a:lnTo>
                    <a:pt x="1173" y="145"/>
                  </a:lnTo>
                  <a:lnTo>
                    <a:pt x="1149" y="126"/>
                  </a:lnTo>
                  <a:lnTo>
                    <a:pt x="1124" y="109"/>
                  </a:lnTo>
                  <a:lnTo>
                    <a:pt x="1098" y="91"/>
                  </a:lnTo>
                  <a:lnTo>
                    <a:pt x="1072" y="76"/>
                  </a:lnTo>
                  <a:lnTo>
                    <a:pt x="1044" y="62"/>
                  </a:lnTo>
                  <a:lnTo>
                    <a:pt x="1016" y="50"/>
                  </a:lnTo>
                  <a:lnTo>
                    <a:pt x="987" y="38"/>
                  </a:lnTo>
                  <a:lnTo>
                    <a:pt x="958" y="29"/>
                  </a:lnTo>
                  <a:lnTo>
                    <a:pt x="928" y="20"/>
                  </a:lnTo>
                  <a:lnTo>
                    <a:pt x="897" y="13"/>
                  </a:lnTo>
                  <a:lnTo>
                    <a:pt x="866" y="7"/>
                  </a:lnTo>
                  <a:lnTo>
                    <a:pt x="834" y="3"/>
                  </a:lnTo>
                  <a:lnTo>
                    <a:pt x="802" y="1"/>
                  </a:lnTo>
                  <a:lnTo>
                    <a:pt x="770" y="0"/>
                  </a:lnTo>
                  <a:lnTo>
                    <a:pt x="770" y="0"/>
                  </a:lnTo>
                  <a:close/>
                  <a:moveTo>
                    <a:pt x="417" y="641"/>
                  </a:moveTo>
                  <a:lnTo>
                    <a:pt x="417" y="641"/>
                  </a:lnTo>
                  <a:lnTo>
                    <a:pt x="417" y="635"/>
                  </a:lnTo>
                  <a:lnTo>
                    <a:pt x="417" y="635"/>
                  </a:lnTo>
                  <a:lnTo>
                    <a:pt x="417" y="616"/>
                  </a:lnTo>
                  <a:lnTo>
                    <a:pt x="419" y="599"/>
                  </a:lnTo>
                  <a:lnTo>
                    <a:pt x="421" y="581"/>
                  </a:lnTo>
                  <a:lnTo>
                    <a:pt x="424" y="564"/>
                  </a:lnTo>
                  <a:lnTo>
                    <a:pt x="428" y="547"/>
                  </a:lnTo>
                  <a:lnTo>
                    <a:pt x="432" y="530"/>
                  </a:lnTo>
                  <a:lnTo>
                    <a:pt x="438" y="513"/>
                  </a:lnTo>
                  <a:lnTo>
                    <a:pt x="445" y="498"/>
                  </a:lnTo>
                  <a:lnTo>
                    <a:pt x="452" y="482"/>
                  </a:lnTo>
                  <a:lnTo>
                    <a:pt x="459" y="467"/>
                  </a:lnTo>
                  <a:lnTo>
                    <a:pt x="468" y="452"/>
                  </a:lnTo>
                  <a:lnTo>
                    <a:pt x="478" y="438"/>
                  </a:lnTo>
                  <a:lnTo>
                    <a:pt x="487" y="424"/>
                  </a:lnTo>
                  <a:lnTo>
                    <a:pt x="497" y="411"/>
                  </a:lnTo>
                  <a:lnTo>
                    <a:pt x="509" y="397"/>
                  </a:lnTo>
                  <a:lnTo>
                    <a:pt x="520" y="386"/>
                  </a:lnTo>
                  <a:lnTo>
                    <a:pt x="532" y="374"/>
                  </a:lnTo>
                  <a:lnTo>
                    <a:pt x="546" y="362"/>
                  </a:lnTo>
                  <a:lnTo>
                    <a:pt x="559" y="352"/>
                  </a:lnTo>
                  <a:lnTo>
                    <a:pt x="573" y="343"/>
                  </a:lnTo>
                  <a:lnTo>
                    <a:pt x="586" y="334"/>
                  </a:lnTo>
                  <a:lnTo>
                    <a:pt x="602" y="324"/>
                  </a:lnTo>
                  <a:lnTo>
                    <a:pt x="617" y="317"/>
                  </a:lnTo>
                  <a:lnTo>
                    <a:pt x="633" y="310"/>
                  </a:lnTo>
                  <a:lnTo>
                    <a:pt x="648" y="303"/>
                  </a:lnTo>
                  <a:lnTo>
                    <a:pt x="665" y="298"/>
                  </a:lnTo>
                  <a:lnTo>
                    <a:pt x="681" y="293"/>
                  </a:lnTo>
                  <a:lnTo>
                    <a:pt x="699" y="289"/>
                  </a:lnTo>
                  <a:lnTo>
                    <a:pt x="716" y="286"/>
                  </a:lnTo>
                  <a:lnTo>
                    <a:pt x="734" y="284"/>
                  </a:lnTo>
                  <a:lnTo>
                    <a:pt x="751" y="283"/>
                  </a:lnTo>
                  <a:lnTo>
                    <a:pt x="770" y="283"/>
                  </a:lnTo>
                  <a:lnTo>
                    <a:pt x="770" y="283"/>
                  </a:lnTo>
                  <a:lnTo>
                    <a:pt x="788" y="283"/>
                  </a:lnTo>
                  <a:lnTo>
                    <a:pt x="805" y="284"/>
                  </a:lnTo>
                  <a:lnTo>
                    <a:pt x="823" y="286"/>
                  </a:lnTo>
                  <a:lnTo>
                    <a:pt x="840" y="289"/>
                  </a:lnTo>
                  <a:lnTo>
                    <a:pt x="858" y="293"/>
                  </a:lnTo>
                  <a:lnTo>
                    <a:pt x="874" y="298"/>
                  </a:lnTo>
                  <a:lnTo>
                    <a:pt x="891" y="303"/>
                  </a:lnTo>
                  <a:lnTo>
                    <a:pt x="906" y="310"/>
                  </a:lnTo>
                  <a:lnTo>
                    <a:pt x="922" y="317"/>
                  </a:lnTo>
                  <a:lnTo>
                    <a:pt x="937" y="324"/>
                  </a:lnTo>
                  <a:lnTo>
                    <a:pt x="953" y="334"/>
                  </a:lnTo>
                  <a:lnTo>
                    <a:pt x="966" y="343"/>
                  </a:lnTo>
                  <a:lnTo>
                    <a:pt x="980" y="352"/>
                  </a:lnTo>
                  <a:lnTo>
                    <a:pt x="993" y="362"/>
                  </a:lnTo>
                  <a:lnTo>
                    <a:pt x="1007" y="374"/>
                  </a:lnTo>
                  <a:lnTo>
                    <a:pt x="1019" y="386"/>
                  </a:lnTo>
                  <a:lnTo>
                    <a:pt x="1030" y="397"/>
                  </a:lnTo>
                  <a:lnTo>
                    <a:pt x="1042" y="411"/>
                  </a:lnTo>
                  <a:lnTo>
                    <a:pt x="1052" y="424"/>
                  </a:lnTo>
                  <a:lnTo>
                    <a:pt x="1061" y="438"/>
                  </a:lnTo>
                  <a:lnTo>
                    <a:pt x="1071" y="452"/>
                  </a:lnTo>
                  <a:lnTo>
                    <a:pt x="1080" y="467"/>
                  </a:lnTo>
                  <a:lnTo>
                    <a:pt x="1087" y="482"/>
                  </a:lnTo>
                  <a:lnTo>
                    <a:pt x="1094" y="498"/>
                  </a:lnTo>
                  <a:lnTo>
                    <a:pt x="1101" y="513"/>
                  </a:lnTo>
                  <a:lnTo>
                    <a:pt x="1107" y="530"/>
                  </a:lnTo>
                  <a:lnTo>
                    <a:pt x="1111" y="547"/>
                  </a:lnTo>
                  <a:lnTo>
                    <a:pt x="1115" y="564"/>
                  </a:lnTo>
                  <a:lnTo>
                    <a:pt x="1118" y="581"/>
                  </a:lnTo>
                  <a:lnTo>
                    <a:pt x="1120" y="599"/>
                  </a:lnTo>
                  <a:lnTo>
                    <a:pt x="1122" y="616"/>
                  </a:lnTo>
                  <a:lnTo>
                    <a:pt x="1122" y="635"/>
                  </a:lnTo>
                  <a:lnTo>
                    <a:pt x="1122" y="635"/>
                  </a:lnTo>
                  <a:lnTo>
                    <a:pt x="1122" y="641"/>
                  </a:lnTo>
                  <a:lnTo>
                    <a:pt x="417" y="64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637338" y="1270943"/>
              <a:ext cx="1270001" cy="781050"/>
            </a:xfrm>
            <a:custGeom>
              <a:rect b="b" l="l" r="r" t="t"/>
              <a:pathLst>
                <a:path extrusionOk="0" h="984" w="1601">
                  <a:moveTo>
                    <a:pt x="1570" y="984"/>
                  </a:moveTo>
                  <a:lnTo>
                    <a:pt x="31" y="984"/>
                  </a:lnTo>
                  <a:lnTo>
                    <a:pt x="31" y="984"/>
                  </a:lnTo>
                  <a:lnTo>
                    <a:pt x="26" y="984"/>
                  </a:lnTo>
                  <a:lnTo>
                    <a:pt x="20" y="982"/>
                  </a:lnTo>
                  <a:lnTo>
                    <a:pt x="14" y="980"/>
                  </a:lnTo>
                  <a:lnTo>
                    <a:pt x="9" y="976"/>
                  </a:lnTo>
                  <a:lnTo>
                    <a:pt x="6" y="972"/>
                  </a:lnTo>
                  <a:lnTo>
                    <a:pt x="2" y="966"/>
                  </a:lnTo>
                  <a:lnTo>
                    <a:pt x="1" y="960"/>
                  </a:lnTo>
                  <a:lnTo>
                    <a:pt x="0" y="953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1" y="665"/>
                  </a:lnTo>
                  <a:lnTo>
                    <a:pt x="2" y="659"/>
                  </a:lnTo>
                  <a:lnTo>
                    <a:pt x="6" y="654"/>
                  </a:lnTo>
                  <a:lnTo>
                    <a:pt x="9" y="650"/>
                  </a:lnTo>
                  <a:lnTo>
                    <a:pt x="14" y="645"/>
                  </a:lnTo>
                  <a:lnTo>
                    <a:pt x="20" y="643"/>
                  </a:lnTo>
                  <a:lnTo>
                    <a:pt x="26" y="640"/>
                  </a:lnTo>
                  <a:lnTo>
                    <a:pt x="31" y="640"/>
                  </a:lnTo>
                  <a:lnTo>
                    <a:pt x="134" y="640"/>
                  </a:lnTo>
                  <a:lnTo>
                    <a:pt x="134" y="640"/>
                  </a:lnTo>
                  <a:lnTo>
                    <a:pt x="137" y="607"/>
                  </a:lnTo>
                  <a:lnTo>
                    <a:pt x="140" y="574"/>
                  </a:lnTo>
                  <a:lnTo>
                    <a:pt x="146" y="542"/>
                  </a:lnTo>
                  <a:lnTo>
                    <a:pt x="153" y="510"/>
                  </a:lnTo>
                  <a:lnTo>
                    <a:pt x="161" y="479"/>
                  </a:lnTo>
                  <a:lnTo>
                    <a:pt x="170" y="449"/>
                  </a:lnTo>
                  <a:lnTo>
                    <a:pt x="182" y="419"/>
                  </a:lnTo>
                  <a:lnTo>
                    <a:pt x="195" y="390"/>
                  </a:lnTo>
                  <a:lnTo>
                    <a:pt x="209" y="361"/>
                  </a:lnTo>
                  <a:lnTo>
                    <a:pt x="224" y="334"/>
                  </a:lnTo>
                  <a:lnTo>
                    <a:pt x="240" y="307"/>
                  </a:lnTo>
                  <a:lnTo>
                    <a:pt x="257" y="281"/>
                  </a:lnTo>
                  <a:lnTo>
                    <a:pt x="276" y="256"/>
                  </a:lnTo>
                  <a:lnTo>
                    <a:pt x="295" y="232"/>
                  </a:lnTo>
                  <a:lnTo>
                    <a:pt x="316" y="208"/>
                  </a:lnTo>
                  <a:lnTo>
                    <a:pt x="338" y="186"/>
                  </a:lnTo>
                  <a:lnTo>
                    <a:pt x="362" y="165"/>
                  </a:lnTo>
                  <a:lnTo>
                    <a:pt x="386" y="146"/>
                  </a:lnTo>
                  <a:lnTo>
                    <a:pt x="410" y="126"/>
                  </a:lnTo>
                  <a:lnTo>
                    <a:pt x="436" y="108"/>
                  </a:lnTo>
                  <a:lnTo>
                    <a:pt x="462" y="92"/>
                  </a:lnTo>
                  <a:lnTo>
                    <a:pt x="490" y="76"/>
                  </a:lnTo>
                  <a:lnTo>
                    <a:pt x="518" y="62"/>
                  </a:lnTo>
                  <a:lnTo>
                    <a:pt x="547" y="49"/>
                  </a:lnTo>
                  <a:lnTo>
                    <a:pt x="577" y="38"/>
                  </a:lnTo>
                  <a:lnTo>
                    <a:pt x="607" y="28"/>
                  </a:lnTo>
                  <a:lnTo>
                    <a:pt x="638" y="19"/>
                  </a:lnTo>
                  <a:lnTo>
                    <a:pt x="670" y="12"/>
                  </a:lnTo>
                  <a:lnTo>
                    <a:pt x="702" y="6"/>
                  </a:lnTo>
                  <a:lnTo>
                    <a:pt x="734" y="3"/>
                  </a:lnTo>
                  <a:lnTo>
                    <a:pt x="767" y="1"/>
                  </a:lnTo>
                  <a:lnTo>
                    <a:pt x="801" y="0"/>
                  </a:lnTo>
                  <a:lnTo>
                    <a:pt x="801" y="0"/>
                  </a:lnTo>
                  <a:lnTo>
                    <a:pt x="834" y="1"/>
                  </a:lnTo>
                  <a:lnTo>
                    <a:pt x="867" y="3"/>
                  </a:lnTo>
                  <a:lnTo>
                    <a:pt x="899" y="6"/>
                  </a:lnTo>
                  <a:lnTo>
                    <a:pt x="931" y="12"/>
                  </a:lnTo>
                  <a:lnTo>
                    <a:pt x="963" y="19"/>
                  </a:lnTo>
                  <a:lnTo>
                    <a:pt x="994" y="28"/>
                  </a:lnTo>
                  <a:lnTo>
                    <a:pt x="1024" y="38"/>
                  </a:lnTo>
                  <a:lnTo>
                    <a:pt x="1054" y="49"/>
                  </a:lnTo>
                  <a:lnTo>
                    <a:pt x="1083" y="62"/>
                  </a:lnTo>
                  <a:lnTo>
                    <a:pt x="1111" y="76"/>
                  </a:lnTo>
                  <a:lnTo>
                    <a:pt x="1139" y="92"/>
                  </a:lnTo>
                  <a:lnTo>
                    <a:pt x="1165" y="108"/>
                  </a:lnTo>
                  <a:lnTo>
                    <a:pt x="1191" y="126"/>
                  </a:lnTo>
                  <a:lnTo>
                    <a:pt x="1215" y="146"/>
                  </a:lnTo>
                  <a:lnTo>
                    <a:pt x="1240" y="165"/>
                  </a:lnTo>
                  <a:lnTo>
                    <a:pt x="1263" y="186"/>
                  </a:lnTo>
                  <a:lnTo>
                    <a:pt x="1285" y="208"/>
                  </a:lnTo>
                  <a:lnTo>
                    <a:pt x="1306" y="232"/>
                  </a:lnTo>
                  <a:lnTo>
                    <a:pt x="1325" y="256"/>
                  </a:lnTo>
                  <a:lnTo>
                    <a:pt x="1344" y="281"/>
                  </a:lnTo>
                  <a:lnTo>
                    <a:pt x="1361" y="307"/>
                  </a:lnTo>
                  <a:lnTo>
                    <a:pt x="1377" y="334"/>
                  </a:lnTo>
                  <a:lnTo>
                    <a:pt x="1392" y="361"/>
                  </a:lnTo>
                  <a:lnTo>
                    <a:pt x="1406" y="390"/>
                  </a:lnTo>
                  <a:lnTo>
                    <a:pt x="1419" y="419"/>
                  </a:lnTo>
                  <a:lnTo>
                    <a:pt x="1431" y="449"/>
                  </a:lnTo>
                  <a:lnTo>
                    <a:pt x="1440" y="479"/>
                  </a:lnTo>
                  <a:lnTo>
                    <a:pt x="1448" y="510"/>
                  </a:lnTo>
                  <a:lnTo>
                    <a:pt x="1455" y="542"/>
                  </a:lnTo>
                  <a:lnTo>
                    <a:pt x="1461" y="574"/>
                  </a:lnTo>
                  <a:lnTo>
                    <a:pt x="1464" y="607"/>
                  </a:lnTo>
                  <a:lnTo>
                    <a:pt x="1467" y="640"/>
                  </a:lnTo>
                  <a:lnTo>
                    <a:pt x="1570" y="640"/>
                  </a:lnTo>
                  <a:lnTo>
                    <a:pt x="1570" y="640"/>
                  </a:lnTo>
                  <a:lnTo>
                    <a:pt x="1575" y="640"/>
                  </a:lnTo>
                  <a:lnTo>
                    <a:pt x="1581" y="643"/>
                  </a:lnTo>
                  <a:lnTo>
                    <a:pt x="1587" y="645"/>
                  </a:lnTo>
                  <a:lnTo>
                    <a:pt x="1592" y="650"/>
                  </a:lnTo>
                  <a:lnTo>
                    <a:pt x="1595" y="654"/>
                  </a:lnTo>
                  <a:lnTo>
                    <a:pt x="1599" y="659"/>
                  </a:lnTo>
                  <a:lnTo>
                    <a:pt x="1600" y="665"/>
                  </a:lnTo>
                  <a:lnTo>
                    <a:pt x="1601" y="672"/>
                  </a:lnTo>
                  <a:lnTo>
                    <a:pt x="1601" y="953"/>
                  </a:lnTo>
                  <a:lnTo>
                    <a:pt x="1601" y="953"/>
                  </a:lnTo>
                  <a:lnTo>
                    <a:pt x="1600" y="960"/>
                  </a:lnTo>
                  <a:lnTo>
                    <a:pt x="1599" y="966"/>
                  </a:lnTo>
                  <a:lnTo>
                    <a:pt x="1595" y="972"/>
                  </a:lnTo>
                  <a:lnTo>
                    <a:pt x="1592" y="976"/>
                  </a:lnTo>
                  <a:lnTo>
                    <a:pt x="1587" y="980"/>
                  </a:lnTo>
                  <a:lnTo>
                    <a:pt x="1581" y="982"/>
                  </a:lnTo>
                  <a:lnTo>
                    <a:pt x="1575" y="984"/>
                  </a:lnTo>
                  <a:lnTo>
                    <a:pt x="1570" y="984"/>
                  </a:lnTo>
                  <a:lnTo>
                    <a:pt x="1570" y="984"/>
                  </a:lnTo>
                  <a:close/>
                  <a:moveTo>
                    <a:pt x="63" y="922"/>
                  </a:moveTo>
                  <a:lnTo>
                    <a:pt x="1538" y="922"/>
                  </a:lnTo>
                  <a:lnTo>
                    <a:pt x="1538" y="703"/>
                  </a:lnTo>
                  <a:lnTo>
                    <a:pt x="1435" y="703"/>
                  </a:lnTo>
                  <a:lnTo>
                    <a:pt x="1435" y="703"/>
                  </a:lnTo>
                  <a:lnTo>
                    <a:pt x="1428" y="702"/>
                  </a:lnTo>
                  <a:lnTo>
                    <a:pt x="1423" y="701"/>
                  </a:lnTo>
                  <a:lnTo>
                    <a:pt x="1418" y="697"/>
                  </a:lnTo>
                  <a:lnTo>
                    <a:pt x="1413" y="694"/>
                  </a:lnTo>
                  <a:lnTo>
                    <a:pt x="1409" y="689"/>
                  </a:lnTo>
                  <a:lnTo>
                    <a:pt x="1406" y="683"/>
                  </a:lnTo>
                  <a:lnTo>
                    <a:pt x="1404" y="677"/>
                  </a:lnTo>
                  <a:lnTo>
                    <a:pt x="1404" y="672"/>
                  </a:lnTo>
                  <a:lnTo>
                    <a:pt x="1404" y="666"/>
                  </a:lnTo>
                  <a:lnTo>
                    <a:pt x="1404" y="666"/>
                  </a:lnTo>
                  <a:lnTo>
                    <a:pt x="1403" y="634"/>
                  </a:lnTo>
                  <a:lnTo>
                    <a:pt x="1401" y="604"/>
                  </a:lnTo>
                  <a:lnTo>
                    <a:pt x="1397" y="574"/>
                  </a:lnTo>
                  <a:lnTo>
                    <a:pt x="1391" y="544"/>
                  </a:lnTo>
                  <a:lnTo>
                    <a:pt x="1384" y="515"/>
                  </a:lnTo>
                  <a:lnTo>
                    <a:pt x="1376" y="486"/>
                  </a:lnTo>
                  <a:lnTo>
                    <a:pt x="1367" y="458"/>
                  </a:lnTo>
                  <a:lnTo>
                    <a:pt x="1357" y="431"/>
                  </a:lnTo>
                  <a:lnTo>
                    <a:pt x="1344" y="404"/>
                  </a:lnTo>
                  <a:lnTo>
                    <a:pt x="1331" y="378"/>
                  </a:lnTo>
                  <a:lnTo>
                    <a:pt x="1316" y="353"/>
                  </a:lnTo>
                  <a:lnTo>
                    <a:pt x="1301" y="329"/>
                  </a:lnTo>
                  <a:lnTo>
                    <a:pt x="1284" y="305"/>
                  </a:lnTo>
                  <a:lnTo>
                    <a:pt x="1266" y="282"/>
                  </a:lnTo>
                  <a:lnTo>
                    <a:pt x="1246" y="260"/>
                  </a:lnTo>
                  <a:lnTo>
                    <a:pt x="1227" y="239"/>
                  </a:lnTo>
                  <a:lnTo>
                    <a:pt x="1206" y="220"/>
                  </a:lnTo>
                  <a:lnTo>
                    <a:pt x="1184" y="200"/>
                  </a:lnTo>
                  <a:lnTo>
                    <a:pt x="1161" y="183"/>
                  </a:lnTo>
                  <a:lnTo>
                    <a:pt x="1138" y="165"/>
                  </a:lnTo>
                  <a:lnTo>
                    <a:pt x="1113" y="150"/>
                  </a:lnTo>
                  <a:lnTo>
                    <a:pt x="1088" y="135"/>
                  </a:lnTo>
                  <a:lnTo>
                    <a:pt x="1062" y="122"/>
                  </a:lnTo>
                  <a:lnTo>
                    <a:pt x="1036" y="110"/>
                  </a:lnTo>
                  <a:lnTo>
                    <a:pt x="1008" y="99"/>
                  </a:lnTo>
                  <a:lnTo>
                    <a:pt x="980" y="90"/>
                  </a:lnTo>
                  <a:lnTo>
                    <a:pt x="951" y="82"/>
                  </a:lnTo>
                  <a:lnTo>
                    <a:pt x="922" y="75"/>
                  </a:lnTo>
                  <a:lnTo>
                    <a:pt x="892" y="69"/>
                  </a:lnTo>
                  <a:lnTo>
                    <a:pt x="862" y="66"/>
                  </a:lnTo>
                  <a:lnTo>
                    <a:pt x="832" y="63"/>
                  </a:lnTo>
                  <a:lnTo>
                    <a:pt x="801" y="62"/>
                  </a:lnTo>
                  <a:lnTo>
                    <a:pt x="801" y="62"/>
                  </a:lnTo>
                  <a:lnTo>
                    <a:pt x="769" y="63"/>
                  </a:lnTo>
                  <a:lnTo>
                    <a:pt x="739" y="66"/>
                  </a:lnTo>
                  <a:lnTo>
                    <a:pt x="709" y="69"/>
                  </a:lnTo>
                  <a:lnTo>
                    <a:pt x="679" y="75"/>
                  </a:lnTo>
                  <a:lnTo>
                    <a:pt x="650" y="82"/>
                  </a:lnTo>
                  <a:lnTo>
                    <a:pt x="621" y="90"/>
                  </a:lnTo>
                  <a:lnTo>
                    <a:pt x="593" y="99"/>
                  </a:lnTo>
                  <a:lnTo>
                    <a:pt x="565" y="110"/>
                  </a:lnTo>
                  <a:lnTo>
                    <a:pt x="539" y="122"/>
                  </a:lnTo>
                  <a:lnTo>
                    <a:pt x="513" y="135"/>
                  </a:lnTo>
                  <a:lnTo>
                    <a:pt x="488" y="150"/>
                  </a:lnTo>
                  <a:lnTo>
                    <a:pt x="463" y="165"/>
                  </a:lnTo>
                  <a:lnTo>
                    <a:pt x="440" y="183"/>
                  </a:lnTo>
                  <a:lnTo>
                    <a:pt x="417" y="200"/>
                  </a:lnTo>
                  <a:lnTo>
                    <a:pt x="395" y="220"/>
                  </a:lnTo>
                  <a:lnTo>
                    <a:pt x="374" y="239"/>
                  </a:lnTo>
                  <a:lnTo>
                    <a:pt x="355" y="260"/>
                  </a:lnTo>
                  <a:lnTo>
                    <a:pt x="335" y="282"/>
                  </a:lnTo>
                  <a:lnTo>
                    <a:pt x="317" y="305"/>
                  </a:lnTo>
                  <a:lnTo>
                    <a:pt x="300" y="329"/>
                  </a:lnTo>
                  <a:lnTo>
                    <a:pt x="285" y="353"/>
                  </a:lnTo>
                  <a:lnTo>
                    <a:pt x="270" y="378"/>
                  </a:lnTo>
                  <a:lnTo>
                    <a:pt x="257" y="404"/>
                  </a:lnTo>
                  <a:lnTo>
                    <a:pt x="245" y="431"/>
                  </a:lnTo>
                  <a:lnTo>
                    <a:pt x="234" y="458"/>
                  </a:lnTo>
                  <a:lnTo>
                    <a:pt x="225" y="486"/>
                  </a:lnTo>
                  <a:lnTo>
                    <a:pt x="217" y="515"/>
                  </a:lnTo>
                  <a:lnTo>
                    <a:pt x="210" y="544"/>
                  </a:lnTo>
                  <a:lnTo>
                    <a:pt x="204" y="574"/>
                  </a:lnTo>
                  <a:lnTo>
                    <a:pt x="200" y="604"/>
                  </a:lnTo>
                  <a:lnTo>
                    <a:pt x="198" y="634"/>
                  </a:lnTo>
                  <a:lnTo>
                    <a:pt x="197" y="666"/>
                  </a:lnTo>
                  <a:lnTo>
                    <a:pt x="197" y="666"/>
                  </a:lnTo>
                  <a:lnTo>
                    <a:pt x="197" y="670"/>
                  </a:lnTo>
                  <a:lnTo>
                    <a:pt x="197" y="670"/>
                  </a:lnTo>
                  <a:lnTo>
                    <a:pt x="197" y="676"/>
                  </a:lnTo>
                  <a:lnTo>
                    <a:pt x="196" y="683"/>
                  </a:lnTo>
                  <a:lnTo>
                    <a:pt x="192" y="688"/>
                  </a:lnTo>
                  <a:lnTo>
                    <a:pt x="189" y="694"/>
                  </a:lnTo>
                  <a:lnTo>
                    <a:pt x="189" y="694"/>
                  </a:lnTo>
                  <a:lnTo>
                    <a:pt x="184" y="697"/>
                  </a:lnTo>
                  <a:lnTo>
                    <a:pt x="178" y="701"/>
                  </a:lnTo>
                  <a:lnTo>
                    <a:pt x="173" y="702"/>
                  </a:lnTo>
                  <a:lnTo>
                    <a:pt x="166" y="703"/>
                  </a:lnTo>
                  <a:lnTo>
                    <a:pt x="63" y="703"/>
                  </a:lnTo>
                  <a:lnTo>
                    <a:pt x="63" y="922"/>
                  </a:lnTo>
                  <a:close/>
                  <a:moveTo>
                    <a:pt x="1153" y="703"/>
                  </a:moveTo>
                  <a:lnTo>
                    <a:pt x="448" y="703"/>
                  </a:lnTo>
                  <a:lnTo>
                    <a:pt x="448" y="703"/>
                  </a:lnTo>
                  <a:lnTo>
                    <a:pt x="443" y="702"/>
                  </a:lnTo>
                  <a:lnTo>
                    <a:pt x="437" y="701"/>
                  </a:lnTo>
                  <a:lnTo>
                    <a:pt x="431" y="698"/>
                  </a:lnTo>
                  <a:lnTo>
                    <a:pt x="426" y="694"/>
                  </a:lnTo>
                  <a:lnTo>
                    <a:pt x="423" y="690"/>
                  </a:lnTo>
                  <a:lnTo>
                    <a:pt x="419" y="684"/>
                  </a:lnTo>
                  <a:lnTo>
                    <a:pt x="418" y="678"/>
                  </a:lnTo>
                  <a:lnTo>
                    <a:pt x="417" y="673"/>
                  </a:lnTo>
                  <a:lnTo>
                    <a:pt x="417" y="672"/>
                  </a:lnTo>
                  <a:lnTo>
                    <a:pt x="417" y="672"/>
                  </a:lnTo>
                  <a:lnTo>
                    <a:pt x="417" y="666"/>
                  </a:lnTo>
                  <a:lnTo>
                    <a:pt x="417" y="666"/>
                  </a:lnTo>
                  <a:lnTo>
                    <a:pt x="417" y="646"/>
                  </a:lnTo>
                  <a:lnTo>
                    <a:pt x="418" y="626"/>
                  </a:lnTo>
                  <a:lnTo>
                    <a:pt x="421" y="608"/>
                  </a:lnTo>
                  <a:lnTo>
                    <a:pt x="424" y="588"/>
                  </a:lnTo>
                  <a:lnTo>
                    <a:pt x="429" y="570"/>
                  </a:lnTo>
                  <a:lnTo>
                    <a:pt x="433" y="552"/>
                  </a:lnTo>
                  <a:lnTo>
                    <a:pt x="440" y="534"/>
                  </a:lnTo>
                  <a:lnTo>
                    <a:pt x="447" y="516"/>
                  </a:lnTo>
                  <a:lnTo>
                    <a:pt x="454" y="499"/>
                  </a:lnTo>
                  <a:lnTo>
                    <a:pt x="463" y="483"/>
                  </a:lnTo>
                  <a:lnTo>
                    <a:pt x="473" y="466"/>
                  </a:lnTo>
                  <a:lnTo>
                    <a:pt x="482" y="451"/>
                  </a:lnTo>
                  <a:lnTo>
                    <a:pt x="492" y="436"/>
                  </a:lnTo>
                  <a:lnTo>
                    <a:pt x="504" y="421"/>
                  </a:lnTo>
                  <a:lnTo>
                    <a:pt x="517" y="407"/>
                  </a:lnTo>
                  <a:lnTo>
                    <a:pt x="529" y="395"/>
                  </a:lnTo>
                  <a:lnTo>
                    <a:pt x="542" y="382"/>
                  </a:lnTo>
                  <a:lnTo>
                    <a:pt x="556" y="369"/>
                  </a:lnTo>
                  <a:lnTo>
                    <a:pt x="571" y="358"/>
                  </a:lnTo>
                  <a:lnTo>
                    <a:pt x="586" y="347"/>
                  </a:lnTo>
                  <a:lnTo>
                    <a:pt x="601" y="338"/>
                  </a:lnTo>
                  <a:lnTo>
                    <a:pt x="617" y="329"/>
                  </a:lnTo>
                  <a:lnTo>
                    <a:pt x="634" y="319"/>
                  </a:lnTo>
                  <a:lnTo>
                    <a:pt x="651" y="312"/>
                  </a:lnTo>
                  <a:lnTo>
                    <a:pt x="668" y="305"/>
                  </a:lnTo>
                  <a:lnTo>
                    <a:pt x="687" y="298"/>
                  </a:lnTo>
                  <a:lnTo>
                    <a:pt x="704" y="294"/>
                  </a:lnTo>
                  <a:lnTo>
                    <a:pt x="723" y="289"/>
                  </a:lnTo>
                  <a:lnTo>
                    <a:pt x="743" y="286"/>
                  </a:lnTo>
                  <a:lnTo>
                    <a:pt x="761" y="283"/>
                  </a:lnTo>
                  <a:lnTo>
                    <a:pt x="781" y="282"/>
                  </a:lnTo>
                  <a:lnTo>
                    <a:pt x="801" y="282"/>
                  </a:lnTo>
                  <a:lnTo>
                    <a:pt x="801" y="282"/>
                  </a:lnTo>
                  <a:lnTo>
                    <a:pt x="820" y="282"/>
                  </a:lnTo>
                  <a:lnTo>
                    <a:pt x="840" y="283"/>
                  </a:lnTo>
                  <a:lnTo>
                    <a:pt x="858" y="286"/>
                  </a:lnTo>
                  <a:lnTo>
                    <a:pt x="878" y="289"/>
                  </a:lnTo>
                  <a:lnTo>
                    <a:pt x="897" y="294"/>
                  </a:lnTo>
                  <a:lnTo>
                    <a:pt x="914" y="298"/>
                  </a:lnTo>
                  <a:lnTo>
                    <a:pt x="933" y="305"/>
                  </a:lnTo>
                  <a:lnTo>
                    <a:pt x="950" y="312"/>
                  </a:lnTo>
                  <a:lnTo>
                    <a:pt x="967" y="319"/>
                  </a:lnTo>
                  <a:lnTo>
                    <a:pt x="984" y="329"/>
                  </a:lnTo>
                  <a:lnTo>
                    <a:pt x="1000" y="338"/>
                  </a:lnTo>
                  <a:lnTo>
                    <a:pt x="1015" y="347"/>
                  </a:lnTo>
                  <a:lnTo>
                    <a:pt x="1030" y="358"/>
                  </a:lnTo>
                  <a:lnTo>
                    <a:pt x="1045" y="369"/>
                  </a:lnTo>
                  <a:lnTo>
                    <a:pt x="1059" y="382"/>
                  </a:lnTo>
                  <a:lnTo>
                    <a:pt x="1072" y="395"/>
                  </a:lnTo>
                  <a:lnTo>
                    <a:pt x="1084" y="407"/>
                  </a:lnTo>
                  <a:lnTo>
                    <a:pt x="1097" y="421"/>
                  </a:lnTo>
                  <a:lnTo>
                    <a:pt x="1109" y="436"/>
                  </a:lnTo>
                  <a:lnTo>
                    <a:pt x="1119" y="451"/>
                  </a:lnTo>
                  <a:lnTo>
                    <a:pt x="1128" y="466"/>
                  </a:lnTo>
                  <a:lnTo>
                    <a:pt x="1138" y="483"/>
                  </a:lnTo>
                  <a:lnTo>
                    <a:pt x="1147" y="499"/>
                  </a:lnTo>
                  <a:lnTo>
                    <a:pt x="1154" y="516"/>
                  </a:lnTo>
                  <a:lnTo>
                    <a:pt x="1161" y="534"/>
                  </a:lnTo>
                  <a:lnTo>
                    <a:pt x="1168" y="552"/>
                  </a:lnTo>
                  <a:lnTo>
                    <a:pt x="1172" y="570"/>
                  </a:lnTo>
                  <a:lnTo>
                    <a:pt x="1177" y="588"/>
                  </a:lnTo>
                  <a:lnTo>
                    <a:pt x="1180" y="608"/>
                  </a:lnTo>
                  <a:lnTo>
                    <a:pt x="1183" y="626"/>
                  </a:lnTo>
                  <a:lnTo>
                    <a:pt x="1184" y="646"/>
                  </a:lnTo>
                  <a:lnTo>
                    <a:pt x="1184" y="666"/>
                  </a:lnTo>
                  <a:lnTo>
                    <a:pt x="1184" y="666"/>
                  </a:lnTo>
                  <a:lnTo>
                    <a:pt x="1184" y="673"/>
                  </a:lnTo>
                  <a:lnTo>
                    <a:pt x="1184" y="674"/>
                  </a:lnTo>
                  <a:lnTo>
                    <a:pt x="1184" y="674"/>
                  </a:lnTo>
                  <a:lnTo>
                    <a:pt x="1183" y="680"/>
                  </a:lnTo>
                  <a:lnTo>
                    <a:pt x="1180" y="685"/>
                  </a:lnTo>
                  <a:lnTo>
                    <a:pt x="1178" y="690"/>
                  </a:lnTo>
                  <a:lnTo>
                    <a:pt x="1175" y="695"/>
                  </a:lnTo>
                  <a:lnTo>
                    <a:pt x="1170" y="698"/>
                  </a:lnTo>
                  <a:lnTo>
                    <a:pt x="1164" y="701"/>
                  </a:lnTo>
                  <a:lnTo>
                    <a:pt x="1158" y="702"/>
                  </a:lnTo>
                  <a:lnTo>
                    <a:pt x="1153" y="703"/>
                  </a:lnTo>
                  <a:lnTo>
                    <a:pt x="1153" y="703"/>
                  </a:lnTo>
                  <a:close/>
                  <a:moveTo>
                    <a:pt x="481" y="640"/>
                  </a:moveTo>
                  <a:lnTo>
                    <a:pt x="1120" y="640"/>
                  </a:lnTo>
                  <a:lnTo>
                    <a:pt x="1120" y="640"/>
                  </a:lnTo>
                  <a:lnTo>
                    <a:pt x="1119" y="625"/>
                  </a:lnTo>
                  <a:lnTo>
                    <a:pt x="1117" y="609"/>
                  </a:lnTo>
                  <a:lnTo>
                    <a:pt x="1113" y="595"/>
                  </a:lnTo>
                  <a:lnTo>
                    <a:pt x="1110" y="580"/>
                  </a:lnTo>
                  <a:lnTo>
                    <a:pt x="1105" y="565"/>
                  </a:lnTo>
                  <a:lnTo>
                    <a:pt x="1101" y="551"/>
                  </a:lnTo>
                  <a:lnTo>
                    <a:pt x="1095" y="537"/>
                  </a:lnTo>
                  <a:lnTo>
                    <a:pt x="1089" y="524"/>
                  </a:lnTo>
                  <a:lnTo>
                    <a:pt x="1075" y="498"/>
                  </a:lnTo>
                  <a:lnTo>
                    <a:pt x="1058" y="473"/>
                  </a:lnTo>
                  <a:lnTo>
                    <a:pt x="1039" y="451"/>
                  </a:lnTo>
                  <a:lnTo>
                    <a:pt x="1018" y="431"/>
                  </a:lnTo>
                  <a:lnTo>
                    <a:pt x="996" y="411"/>
                  </a:lnTo>
                  <a:lnTo>
                    <a:pt x="972" y="395"/>
                  </a:lnTo>
                  <a:lnTo>
                    <a:pt x="946" y="380"/>
                  </a:lnTo>
                  <a:lnTo>
                    <a:pt x="920" y="368"/>
                  </a:lnTo>
                  <a:lnTo>
                    <a:pt x="906" y="362"/>
                  </a:lnTo>
                  <a:lnTo>
                    <a:pt x="892" y="358"/>
                  </a:lnTo>
                  <a:lnTo>
                    <a:pt x="877" y="354"/>
                  </a:lnTo>
                  <a:lnTo>
                    <a:pt x="862" y="351"/>
                  </a:lnTo>
                  <a:lnTo>
                    <a:pt x="847" y="348"/>
                  </a:lnTo>
                  <a:lnTo>
                    <a:pt x="832" y="346"/>
                  </a:lnTo>
                  <a:lnTo>
                    <a:pt x="817" y="345"/>
                  </a:lnTo>
                  <a:lnTo>
                    <a:pt x="801" y="345"/>
                  </a:lnTo>
                  <a:lnTo>
                    <a:pt x="801" y="345"/>
                  </a:lnTo>
                  <a:lnTo>
                    <a:pt x="784" y="345"/>
                  </a:lnTo>
                  <a:lnTo>
                    <a:pt x="769" y="346"/>
                  </a:lnTo>
                  <a:lnTo>
                    <a:pt x="754" y="348"/>
                  </a:lnTo>
                  <a:lnTo>
                    <a:pt x="739" y="351"/>
                  </a:lnTo>
                  <a:lnTo>
                    <a:pt x="724" y="354"/>
                  </a:lnTo>
                  <a:lnTo>
                    <a:pt x="709" y="358"/>
                  </a:lnTo>
                  <a:lnTo>
                    <a:pt x="695" y="362"/>
                  </a:lnTo>
                  <a:lnTo>
                    <a:pt x="681" y="368"/>
                  </a:lnTo>
                  <a:lnTo>
                    <a:pt x="655" y="380"/>
                  </a:lnTo>
                  <a:lnTo>
                    <a:pt x="629" y="395"/>
                  </a:lnTo>
                  <a:lnTo>
                    <a:pt x="605" y="411"/>
                  </a:lnTo>
                  <a:lnTo>
                    <a:pt x="583" y="431"/>
                  </a:lnTo>
                  <a:lnTo>
                    <a:pt x="562" y="451"/>
                  </a:lnTo>
                  <a:lnTo>
                    <a:pt x="543" y="473"/>
                  </a:lnTo>
                  <a:lnTo>
                    <a:pt x="526" y="498"/>
                  </a:lnTo>
                  <a:lnTo>
                    <a:pt x="512" y="524"/>
                  </a:lnTo>
                  <a:lnTo>
                    <a:pt x="506" y="537"/>
                  </a:lnTo>
                  <a:lnTo>
                    <a:pt x="501" y="551"/>
                  </a:lnTo>
                  <a:lnTo>
                    <a:pt x="496" y="565"/>
                  </a:lnTo>
                  <a:lnTo>
                    <a:pt x="491" y="580"/>
                  </a:lnTo>
                  <a:lnTo>
                    <a:pt x="488" y="595"/>
                  </a:lnTo>
                  <a:lnTo>
                    <a:pt x="484" y="609"/>
                  </a:lnTo>
                  <a:lnTo>
                    <a:pt x="482" y="625"/>
                  </a:lnTo>
                  <a:lnTo>
                    <a:pt x="481" y="640"/>
                  </a:lnTo>
                  <a:lnTo>
                    <a:pt x="481" y="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5656263" y="1001068"/>
              <a:ext cx="320675" cy="231775"/>
            </a:xfrm>
            <a:custGeom>
              <a:rect b="b" l="l" r="r" t="t"/>
              <a:pathLst>
                <a:path extrusionOk="0" h="292" w="403">
                  <a:moveTo>
                    <a:pt x="64" y="202"/>
                  </a:moveTo>
                  <a:lnTo>
                    <a:pt x="64" y="202"/>
                  </a:lnTo>
                  <a:lnTo>
                    <a:pt x="65" y="188"/>
                  </a:lnTo>
                  <a:lnTo>
                    <a:pt x="67" y="175"/>
                  </a:lnTo>
                  <a:lnTo>
                    <a:pt x="71" y="161"/>
                  </a:lnTo>
                  <a:lnTo>
                    <a:pt x="76" y="148"/>
                  </a:lnTo>
                  <a:lnTo>
                    <a:pt x="81" y="137"/>
                  </a:lnTo>
                  <a:lnTo>
                    <a:pt x="88" y="125"/>
                  </a:lnTo>
                  <a:lnTo>
                    <a:pt x="96" y="115"/>
                  </a:lnTo>
                  <a:lnTo>
                    <a:pt x="105" y="105"/>
                  </a:lnTo>
                  <a:lnTo>
                    <a:pt x="115" y="96"/>
                  </a:lnTo>
                  <a:lnTo>
                    <a:pt x="125" y="88"/>
                  </a:lnTo>
                  <a:lnTo>
                    <a:pt x="137" y="81"/>
                  </a:lnTo>
                  <a:lnTo>
                    <a:pt x="149" y="75"/>
                  </a:lnTo>
                  <a:lnTo>
                    <a:pt x="161" y="71"/>
                  </a:lnTo>
                  <a:lnTo>
                    <a:pt x="174" y="67"/>
                  </a:lnTo>
                  <a:lnTo>
                    <a:pt x="188" y="65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6" y="65"/>
                  </a:lnTo>
                  <a:lnTo>
                    <a:pt x="230" y="67"/>
                  </a:lnTo>
                  <a:lnTo>
                    <a:pt x="242" y="71"/>
                  </a:lnTo>
                  <a:lnTo>
                    <a:pt x="255" y="75"/>
                  </a:lnTo>
                  <a:lnTo>
                    <a:pt x="267" y="81"/>
                  </a:lnTo>
                  <a:lnTo>
                    <a:pt x="278" y="88"/>
                  </a:lnTo>
                  <a:lnTo>
                    <a:pt x="289" y="96"/>
                  </a:lnTo>
                  <a:lnTo>
                    <a:pt x="299" y="105"/>
                  </a:lnTo>
                  <a:lnTo>
                    <a:pt x="307" y="115"/>
                  </a:lnTo>
                  <a:lnTo>
                    <a:pt x="315" y="125"/>
                  </a:lnTo>
                  <a:lnTo>
                    <a:pt x="322" y="137"/>
                  </a:lnTo>
                  <a:lnTo>
                    <a:pt x="328" y="148"/>
                  </a:lnTo>
                  <a:lnTo>
                    <a:pt x="333" y="161"/>
                  </a:lnTo>
                  <a:lnTo>
                    <a:pt x="336" y="175"/>
                  </a:lnTo>
                  <a:lnTo>
                    <a:pt x="339" y="188"/>
                  </a:lnTo>
                  <a:lnTo>
                    <a:pt x="340" y="202"/>
                  </a:lnTo>
                  <a:lnTo>
                    <a:pt x="340" y="292"/>
                  </a:lnTo>
                  <a:lnTo>
                    <a:pt x="403" y="292"/>
                  </a:lnTo>
                  <a:lnTo>
                    <a:pt x="403" y="202"/>
                  </a:lnTo>
                  <a:lnTo>
                    <a:pt x="403" y="202"/>
                  </a:lnTo>
                  <a:lnTo>
                    <a:pt x="402" y="182"/>
                  </a:lnTo>
                  <a:lnTo>
                    <a:pt x="400" y="161"/>
                  </a:lnTo>
                  <a:lnTo>
                    <a:pt x="394" y="143"/>
                  </a:lnTo>
                  <a:lnTo>
                    <a:pt x="388" y="124"/>
                  </a:lnTo>
                  <a:lnTo>
                    <a:pt x="379" y="105"/>
                  </a:lnTo>
                  <a:lnTo>
                    <a:pt x="369" y="89"/>
                  </a:lnTo>
                  <a:lnTo>
                    <a:pt x="357" y="74"/>
                  </a:lnTo>
                  <a:lnTo>
                    <a:pt x="344" y="59"/>
                  </a:lnTo>
                  <a:lnTo>
                    <a:pt x="330" y="46"/>
                  </a:lnTo>
                  <a:lnTo>
                    <a:pt x="314" y="35"/>
                  </a:lnTo>
                  <a:lnTo>
                    <a:pt x="298" y="24"/>
                  </a:lnTo>
                  <a:lnTo>
                    <a:pt x="281" y="16"/>
                  </a:lnTo>
                  <a:lnTo>
                    <a:pt x="262" y="9"/>
                  </a:lnTo>
                  <a:lnTo>
                    <a:pt x="242" y="5"/>
                  </a:lnTo>
                  <a:lnTo>
                    <a:pt x="223" y="1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81" y="1"/>
                  </a:lnTo>
                  <a:lnTo>
                    <a:pt x="161" y="5"/>
                  </a:lnTo>
                  <a:lnTo>
                    <a:pt x="142" y="9"/>
                  </a:lnTo>
                  <a:lnTo>
                    <a:pt x="123" y="16"/>
                  </a:lnTo>
                  <a:lnTo>
                    <a:pt x="106" y="24"/>
                  </a:lnTo>
                  <a:lnTo>
                    <a:pt x="90" y="35"/>
                  </a:lnTo>
                  <a:lnTo>
                    <a:pt x="73" y="46"/>
                  </a:lnTo>
                  <a:lnTo>
                    <a:pt x="59" y="59"/>
                  </a:lnTo>
                  <a:lnTo>
                    <a:pt x="47" y="74"/>
                  </a:lnTo>
                  <a:lnTo>
                    <a:pt x="35" y="89"/>
                  </a:lnTo>
                  <a:lnTo>
                    <a:pt x="25" y="105"/>
                  </a:lnTo>
                  <a:lnTo>
                    <a:pt x="15" y="124"/>
                  </a:lnTo>
                  <a:lnTo>
                    <a:pt x="10" y="143"/>
                  </a:lnTo>
                  <a:lnTo>
                    <a:pt x="4" y="161"/>
                  </a:lnTo>
                  <a:lnTo>
                    <a:pt x="1" y="182"/>
                  </a:lnTo>
                  <a:lnTo>
                    <a:pt x="0" y="202"/>
                  </a:lnTo>
                  <a:lnTo>
                    <a:pt x="0" y="292"/>
                  </a:lnTo>
                  <a:lnTo>
                    <a:pt x="64" y="292"/>
                  </a:lnTo>
                  <a:lnTo>
                    <a:pt x="64" y="2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354638" y="1223318"/>
              <a:ext cx="923925" cy="1090612"/>
            </a:xfrm>
            <a:custGeom>
              <a:rect b="b" l="l" r="r" t="t"/>
              <a:pathLst>
                <a:path extrusionOk="0" h="1375" w="1163">
                  <a:moveTo>
                    <a:pt x="474" y="0"/>
                  </a:moveTo>
                  <a:lnTo>
                    <a:pt x="474" y="0"/>
                  </a:lnTo>
                  <a:lnTo>
                    <a:pt x="450" y="2"/>
                  </a:lnTo>
                  <a:lnTo>
                    <a:pt x="425" y="3"/>
                  </a:lnTo>
                  <a:lnTo>
                    <a:pt x="402" y="6"/>
                  </a:lnTo>
                  <a:lnTo>
                    <a:pt x="379" y="11"/>
                  </a:lnTo>
                  <a:lnTo>
                    <a:pt x="356" y="16"/>
                  </a:lnTo>
                  <a:lnTo>
                    <a:pt x="333" y="22"/>
                  </a:lnTo>
                  <a:lnTo>
                    <a:pt x="311" y="29"/>
                  </a:lnTo>
                  <a:lnTo>
                    <a:pt x="290" y="38"/>
                  </a:lnTo>
                  <a:lnTo>
                    <a:pt x="269" y="48"/>
                  </a:lnTo>
                  <a:lnTo>
                    <a:pt x="248" y="58"/>
                  </a:lnTo>
                  <a:lnTo>
                    <a:pt x="229" y="70"/>
                  </a:lnTo>
                  <a:lnTo>
                    <a:pt x="209" y="82"/>
                  </a:lnTo>
                  <a:lnTo>
                    <a:pt x="190" y="95"/>
                  </a:lnTo>
                  <a:lnTo>
                    <a:pt x="173" y="109"/>
                  </a:lnTo>
                  <a:lnTo>
                    <a:pt x="156" y="124"/>
                  </a:lnTo>
                  <a:lnTo>
                    <a:pt x="139" y="139"/>
                  </a:lnTo>
                  <a:lnTo>
                    <a:pt x="123" y="156"/>
                  </a:lnTo>
                  <a:lnTo>
                    <a:pt x="108" y="173"/>
                  </a:lnTo>
                  <a:lnTo>
                    <a:pt x="94" y="192"/>
                  </a:lnTo>
                  <a:lnTo>
                    <a:pt x="81" y="210"/>
                  </a:lnTo>
                  <a:lnTo>
                    <a:pt x="69" y="229"/>
                  </a:lnTo>
                  <a:lnTo>
                    <a:pt x="57" y="248"/>
                  </a:lnTo>
                  <a:lnTo>
                    <a:pt x="47" y="269"/>
                  </a:lnTo>
                  <a:lnTo>
                    <a:pt x="37" y="290"/>
                  </a:lnTo>
                  <a:lnTo>
                    <a:pt x="29" y="312"/>
                  </a:lnTo>
                  <a:lnTo>
                    <a:pt x="21" y="334"/>
                  </a:lnTo>
                  <a:lnTo>
                    <a:pt x="15" y="356"/>
                  </a:lnTo>
                  <a:lnTo>
                    <a:pt x="10" y="379"/>
                  </a:lnTo>
                  <a:lnTo>
                    <a:pt x="5" y="402"/>
                  </a:lnTo>
                  <a:lnTo>
                    <a:pt x="3" y="427"/>
                  </a:lnTo>
                  <a:lnTo>
                    <a:pt x="0" y="450"/>
                  </a:lnTo>
                  <a:lnTo>
                    <a:pt x="0" y="475"/>
                  </a:lnTo>
                  <a:lnTo>
                    <a:pt x="0" y="1375"/>
                  </a:lnTo>
                  <a:lnTo>
                    <a:pt x="1163" y="1375"/>
                  </a:lnTo>
                  <a:lnTo>
                    <a:pt x="1163" y="475"/>
                  </a:lnTo>
                  <a:lnTo>
                    <a:pt x="1163" y="475"/>
                  </a:lnTo>
                  <a:lnTo>
                    <a:pt x="1163" y="450"/>
                  </a:lnTo>
                  <a:lnTo>
                    <a:pt x="1161" y="427"/>
                  </a:lnTo>
                  <a:lnTo>
                    <a:pt x="1159" y="402"/>
                  </a:lnTo>
                  <a:lnTo>
                    <a:pt x="1154" y="379"/>
                  </a:lnTo>
                  <a:lnTo>
                    <a:pt x="1148" y="356"/>
                  </a:lnTo>
                  <a:lnTo>
                    <a:pt x="1143" y="334"/>
                  </a:lnTo>
                  <a:lnTo>
                    <a:pt x="1134" y="312"/>
                  </a:lnTo>
                  <a:lnTo>
                    <a:pt x="1126" y="290"/>
                  </a:lnTo>
                  <a:lnTo>
                    <a:pt x="1117" y="269"/>
                  </a:lnTo>
                  <a:lnTo>
                    <a:pt x="1107" y="248"/>
                  </a:lnTo>
                  <a:lnTo>
                    <a:pt x="1095" y="229"/>
                  </a:lnTo>
                  <a:lnTo>
                    <a:pt x="1082" y="210"/>
                  </a:lnTo>
                  <a:lnTo>
                    <a:pt x="1070" y="192"/>
                  </a:lnTo>
                  <a:lnTo>
                    <a:pt x="1056" y="173"/>
                  </a:lnTo>
                  <a:lnTo>
                    <a:pt x="1041" y="156"/>
                  </a:lnTo>
                  <a:lnTo>
                    <a:pt x="1024" y="139"/>
                  </a:lnTo>
                  <a:lnTo>
                    <a:pt x="1008" y="124"/>
                  </a:lnTo>
                  <a:lnTo>
                    <a:pt x="991" y="109"/>
                  </a:lnTo>
                  <a:lnTo>
                    <a:pt x="973" y="95"/>
                  </a:lnTo>
                  <a:lnTo>
                    <a:pt x="955" y="82"/>
                  </a:lnTo>
                  <a:lnTo>
                    <a:pt x="935" y="70"/>
                  </a:lnTo>
                  <a:lnTo>
                    <a:pt x="915" y="58"/>
                  </a:lnTo>
                  <a:lnTo>
                    <a:pt x="895" y="48"/>
                  </a:lnTo>
                  <a:lnTo>
                    <a:pt x="874" y="38"/>
                  </a:lnTo>
                  <a:lnTo>
                    <a:pt x="853" y="29"/>
                  </a:lnTo>
                  <a:lnTo>
                    <a:pt x="831" y="22"/>
                  </a:lnTo>
                  <a:lnTo>
                    <a:pt x="808" y="16"/>
                  </a:lnTo>
                  <a:lnTo>
                    <a:pt x="786" y="11"/>
                  </a:lnTo>
                  <a:lnTo>
                    <a:pt x="761" y="6"/>
                  </a:lnTo>
                  <a:lnTo>
                    <a:pt x="738" y="3"/>
                  </a:lnTo>
                  <a:lnTo>
                    <a:pt x="714" y="2"/>
                  </a:lnTo>
                  <a:lnTo>
                    <a:pt x="690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5329238" y="1197918"/>
              <a:ext cx="974725" cy="1143001"/>
            </a:xfrm>
            <a:custGeom>
              <a:rect b="b" l="l" r="r" t="t"/>
              <a:pathLst>
                <a:path extrusionOk="0" h="1439" w="1228">
                  <a:moveTo>
                    <a:pt x="1228" y="1439"/>
                  </a:moveTo>
                  <a:lnTo>
                    <a:pt x="0" y="1439"/>
                  </a:lnTo>
                  <a:lnTo>
                    <a:pt x="0" y="507"/>
                  </a:lnTo>
                  <a:lnTo>
                    <a:pt x="0" y="507"/>
                  </a:lnTo>
                  <a:lnTo>
                    <a:pt x="0" y="481"/>
                  </a:lnTo>
                  <a:lnTo>
                    <a:pt x="2" y="455"/>
                  </a:lnTo>
                  <a:lnTo>
                    <a:pt x="6" y="430"/>
                  </a:lnTo>
                  <a:lnTo>
                    <a:pt x="10" y="406"/>
                  </a:lnTo>
                  <a:lnTo>
                    <a:pt x="16" y="380"/>
                  </a:lnTo>
                  <a:lnTo>
                    <a:pt x="23" y="357"/>
                  </a:lnTo>
                  <a:lnTo>
                    <a:pt x="30" y="333"/>
                  </a:lnTo>
                  <a:lnTo>
                    <a:pt x="39" y="311"/>
                  </a:lnTo>
                  <a:lnTo>
                    <a:pt x="50" y="287"/>
                  </a:lnTo>
                  <a:lnTo>
                    <a:pt x="61" y="265"/>
                  </a:lnTo>
                  <a:lnTo>
                    <a:pt x="73" y="244"/>
                  </a:lnTo>
                  <a:lnTo>
                    <a:pt x="87" y="224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6" y="132"/>
                  </a:lnTo>
                  <a:lnTo>
                    <a:pt x="184" y="116"/>
                  </a:lnTo>
                  <a:lnTo>
                    <a:pt x="204" y="101"/>
                  </a:lnTo>
                  <a:lnTo>
                    <a:pt x="224" y="87"/>
                  </a:lnTo>
                  <a:lnTo>
                    <a:pt x="244" y="74"/>
                  </a:lnTo>
                  <a:lnTo>
                    <a:pt x="265" y="61"/>
                  </a:lnTo>
                  <a:lnTo>
                    <a:pt x="287" y="51"/>
                  </a:lnTo>
                  <a:lnTo>
                    <a:pt x="309" y="41"/>
                  </a:lnTo>
                  <a:lnTo>
                    <a:pt x="332" y="31"/>
                  </a:lnTo>
                  <a:lnTo>
                    <a:pt x="356" y="23"/>
                  </a:lnTo>
                  <a:lnTo>
                    <a:pt x="380" y="16"/>
                  </a:lnTo>
                  <a:lnTo>
                    <a:pt x="404" y="10"/>
                  </a:lnTo>
                  <a:lnTo>
                    <a:pt x="430" y="7"/>
                  </a:lnTo>
                  <a:lnTo>
                    <a:pt x="454" y="3"/>
                  </a:lnTo>
                  <a:lnTo>
                    <a:pt x="481" y="1"/>
                  </a:lnTo>
                  <a:lnTo>
                    <a:pt x="506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48" y="1"/>
                  </a:lnTo>
                  <a:lnTo>
                    <a:pt x="774" y="3"/>
                  </a:lnTo>
                  <a:lnTo>
                    <a:pt x="799" y="7"/>
                  </a:lnTo>
                  <a:lnTo>
                    <a:pt x="824" y="10"/>
                  </a:lnTo>
                  <a:lnTo>
                    <a:pt x="848" y="16"/>
                  </a:lnTo>
                  <a:lnTo>
                    <a:pt x="872" y="23"/>
                  </a:lnTo>
                  <a:lnTo>
                    <a:pt x="895" y="31"/>
                  </a:lnTo>
                  <a:lnTo>
                    <a:pt x="919" y="41"/>
                  </a:lnTo>
                  <a:lnTo>
                    <a:pt x="941" y="51"/>
                  </a:lnTo>
                  <a:lnTo>
                    <a:pt x="963" y="61"/>
                  </a:lnTo>
                  <a:lnTo>
                    <a:pt x="985" y="74"/>
                  </a:lnTo>
                  <a:lnTo>
                    <a:pt x="1004" y="87"/>
                  </a:lnTo>
                  <a:lnTo>
                    <a:pt x="1024" y="101"/>
                  </a:lnTo>
                  <a:lnTo>
                    <a:pt x="1044" y="116"/>
                  </a:lnTo>
                  <a:lnTo>
                    <a:pt x="1062" y="132"/>
                  </a:lnTo>
                  <a:lnTo>
                    <a:pt x="1080" y="149"/>
                  </a:lnTo>
                  <a:lnTo>
                    <a:pt x="1096" y="167"/>
                  </a:lnTo>
                  <a:lnTo>
                    <a:pt x="1112" y="185"/>
                  </a:lnTo>
                  <a:lnTo>
                    <a:pt x="1127" y="204"/>
                  </a:lnTo>
                  <a:lnTo>
                    <a:pt x="1141" y="224"/>
                  </a:lnTo>
                  <a:lnTo>
                    <a:pt x="1155" y="244"/>
                  </a:lnTo>
                  <a:lnTo>
                    <a:pt x="1166" y="265"/>
                  </a:lnTo>
                  <a:lnTo>
                    <a:pt x="1178" y="287"/>
                  </a:lnTo>
                  <a:lnTo>
                    <a:pt x="1188" y="311"/>
                  </a:lnTo>
                  <a:lnTo>
                    <a:pt x="1198" y="333"/>
                  </a:lnTo>
                  <a:lnTo>
                    <a:pt x="1205" y="357"/>
                  </a:lnTo>
                  <a:lnTo>
                    <a:pt x="1212" y="380"/>
                  </a:lnTo>
                  <a:lnTo>
                    <a:pt x="1217" y="406"/>
                  </a:lnTo>
                  <a:lnTo>
                    <a:pt x="1222" y="430"/>
                  </a:lnTo>
                  <a:lnTo>
                    <a:pt x="1225" y="455"/>
                  </a:lnTo>
                  <a:lnTo>
                    <a:pt x="1228" y="481"/>
                  </a:lnTo>
                  <a:lnTo>
                    <a:pt x="1228" y="507"/>
                  </a:lnTo>
                  <a:lnTo>
                    <a:pt x="1228" y="1439"/>
                  </a:lnTo>
                  <a:close/>
                  <a:moveTo>
                    <a:pt x="65" y="1375"/>
                  </a:moveTo>
                  <a:lnTo>
                    <a:pt x="1163" y="1375"/>
                  </a:lnTo>
                  <a:lnTo>
                    <a:pt x="1163" y="507"/>
                  </a:lnTo>
                  <a:lnTo>
                    <a:pt x="1163" y="507"/>
                  </a:lnTo>
                  <a:lnTo>
                    <a:pt x="1163" y="484"/>
                  </a:lnTo>
                  <a:lnTo>
                    <a:pt x="1161" y="462"/>
                  </a:lnTo>
                  <a:lnTo>
                    <a:pt x="1158" y="440"/>
                  </a:lnTo>
                  <a:lnTo>
                    <a:pt x="1155" y="418"/>
                  </a:lnTo>
                  <a:lnTo>
                    <a:pt x="1149" y="396"/>
                  </a:lnTo>
                  <a:lnTo>
                    <a:pt x="1143" y="375"/>
                  </a:lnTo>
                  <a:lnTo>
                    <a:pt x="1136" y="356"/>
                  </a:lnTo>
                  <a:lnTo>
                    <a:pt x="1128" y="335"/>
                  </a:lnTo>
                  <a:lnTo>
                    <a:pt x="1120" y="315"/>
                  </a:lnTo>
                  <a:lnTo>
                    <a:pt x="1110" y="297"/>
                  </a:lnTo>
                  <a:lnTo>
                    <a:pt x="1099" y="278"/>
                  </a:lnTo>
                  <a:lnTo>
                    <a:pt x="1088" y="260"/>
                  </a:lnTo>
                  <a:lnTo>
                    <a:pt x="1076" y="243"/>
                  </a:lnTo>
                  <a:lnTo>
                    <a:pt x="1062" y="226"/>
                  </a:lnTo>
                  <a:lnTo>
                    <a:pt x="1048" y="210"/>
                  </a:lnTo>
                  <a:lnTo>
                    <a:pt x="1034" y="195"/>
                  </a:lnTo>
                  <a:lnTo>
                    <a:pt x="1018" y="180"/>
                  </a:lnTo>
                  <a:lnTo>
                    <a:pt x="1002" y="166"/>
                  </a:lnTo>
                  <a:lnTo>
                    <a:pt x="986" y="153"/>
                  </a:lnTo>
                  <a:lnTo>
                    <a:pt x="968" y="140"/>
                  </a:lnTo>
                  <a:lnTo>
                    <a:pt x="951" y="129"/>
                  </a:lnTo>
                  <a:lnTo>
                    <a:pt x="932" y="118"/>
                  </a:lnTo>
                  <a:lnTo>
                    <a:pt x="913" y="109"/>
                  </a:lnTo>
                  <a:lnTo>
                    <a:pt x="893" y="100"/>
                  </a:lnTo>
                  <a:lnTo>
                    <a:pt x="873" y="92"/>
                  </a:lnTo>
                  <a:lnTo>
                    <a:pt x="852" y="85"/>
                  </a:lnTo>
                  <a:lnTo>
                    <a:pt x="832" y="79"/>
                  </a:lnTo>
                  <a:lnTo>
                    <a:pt x="811" y="74"/>
                  </a:lnTo>
                  <a:lnTo>
                    <a:pt x="789" y="71"/>
                  </a:lnTo>
                  <a:lnTo>
                    <a:pt x="767" y="67"/>
                  </a:lnTo>
                  <a:lnTo>
                    <a:pt x="745" y="66"/>
                  </a:lnTo>
                  <a:lnTo>
                    <a:pt x="722" y="65"/>
                  </a:lnTo>
                  <a:lnTo>
                    <a:pt x="506" y="65"/>
                  </a:lnTo>
                  <a:lnTo>
                    <a:pt x="506" y="65"/>
                  </a:lnTo>
                  <a:lnTo>
                    <a:pt x="483" y="66"/>
                  </a:lnTo>
                  <a:lnTo>
                    <a:pt x="461" y="67"/>
                  </a:lnTo>
                  <a:lnTo>
                    <a:pt x="439" y="71"/>
                  </a:lnTo>
                  <a:lnTo>
                    <a:pt x="417" y="74"/>
                  </a:lnTo>
                  <a:lnTo>
                    <a:pt x="396" y="79"/>
                  </a:lnTo>
                  <a:lnTo>
                    <a:pt x="375" y="85"/>
                  </a:lnTo>
                  <a:lnTo>
                    <a:pt x="354" y="92"/>
                  </a:lnTo>
                  <a:lnTo>
                    <a:pt x="335" y="100"/>
                  </a:lnTo>
                  <a:lnTo>
                    <a:pt x="315" y="109"/>
                  </a:lnTo>
                  <a:lnTo>
                    <a:pt x="295" y="118"/>
                  </a:lnTo>
                  <a:lnTo>
                    <a:pt x="277" y="129"/>
                  </a:lnTo>
                  <a:lnTo>
                    <a:pt x="259" y="140"/>
                  </a:lnTo>
                  <a:lnTo>
                    <a:pt x="242" y="153"/>
                  </a:lnTo>
                  <a:lnTo>
                    <a:pt x="226" y="166"/>
                  </a:lnTo>
                  <a:lnTo>
                    <a:pt x="210" y="180"/>
                  </a:lnTo>
                  <a:lnTo>
                    <a:pt x="193" y="195"/>
                  </a:lnTo>
                  <a:lnTo>
                    <a:pt x="179" y="210"/>
                  </a:lnTo>
                  <a:lnTo>
                    <a:pt x="166" y="226"/>
                  </a:lnTo>
                  <a:lnTo>
                    <a:pt x="152" y="243"/>
                  </a:lnTo>
                  <a:lnTo>
                    <a:pt x="140" y="260"/>
                  </a:lnTo>
                  <a:lnTo>
                    <a:pt x="129" y="278"/>
                  </a:lnTo>
                  <a:lnTo>
                    <a:pt x="118" y="297"/>
                  </a:lnTo>
                  <a:lnTo>
                    <a:pt x="108" y="315"/>
                  </a:lnTo>
                  <a:lnTo>
                    <a:pt x="100" y="335"/>
                  </a:lnTo>
                  <a:lnTo>
                    <a:pt x="91" y="356"/>
                  </a:lnTo>
                  <a:lnTo>
                    <a:pt x="85" y="375"/>
                  </a:lnTo>
                  <a:lnTo>
                    <a:pt x="79" y="396"/>
                  </a:lnTo>
                  <a:lnTo>
                    <a:pt x="73" y="418"/>
                  </a:lnTo>
                  <a:lnTo>
                    <a:pt x="69" y="440"/>
                  </a:lnTo>
                  <a:lnTo>
                    <a:pt x="67" y="462"/>
                  </a:lnTo>
                  <a:lnTo>
                    <a:pt x="65" y="484"/>
                  </a:lnTo>
                  <a:lnTo>
                    <a:pt x="65" y="507"/>
                  </a:lnTo>
                  <a:lnTo>
                    <a:pt x="65" y="137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5527676" y="1609080"/>
              <a:ext cx="577850" cy="554038"/>
            </a:xfrm>
            <a:custGeom>
              <a:rect b="b" l="l" r="r" t="t"/>
              <a:pathLst>
                <a:path extrusionOk="0" h="697" w="728">
                  <a:moveTo>
                    <a:pt x="60" y="697"/>
                  </a:moveTo>
                  <a:lnTo>
                    <a:pt x="60" y="697"/>
                  </a:lnTo>
                  <a:lnTo>
                    <a:pt x="49" y="696"/>
                  </a:lnTo>
                  <a:lnTo>
                    <a:pt x="37" y="693"/>
                  </a:lnTo>
                  <a:lnTo>
                    <a:pt x="27" y="687"/>
                  </a:lnTo>
                  <a:lnTo>
                    <a:pt x="18" y="680"/>
                  </a:lnTo>
                  <a:lnTo>
                    <a:pt x="11" y="671"/>
                  </a:lnTo>
                  <a:lnTo>
                    <a:pt x="5" y="660"/>
                  </a:lnTo>
                  <a:lnTo>
                    <a:pt x="1" y="649"/>
                  </a:lnTo>
                  <a:lnTo>
                    <a:pt x="0" y="637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" y="229"/>
                  </a:lnTo>
                  <a:lnTo>
                    <a:pt x="6" y="204"/>
                  </a:lnTo>
                  <a:lnTo>
                    <a:pt x="12" y="179"/>
                  </a:lnTo>
                  <a:lnTo>
                    <a:pt x="21" y="156"/>
                  </a:lnTo>
                  <a:lnTo>
                    <a:pt x="31" y="134"/>
                  </a:lnTo>
                  <a:lnTo>
                    <a:pt x="44" y="112"/>
                  </a:lnTo>
                  <a:lnTo>
                    <a:pt x="59" y="93"/>
                  </a:lnTo>
                  <a:lnTo>
                    <a:pt x="75" y="75"/>
                  </a:lnTo>
                  <a:lnTo>
                    <a:pt x="94" y="58"/>
                  </a:lnTo>
                  <a:lnTo>
                    <a:pt x="114" y="44"/>
                  </a:lnTo>
                  <a:lnTo>
                    <a:pt x="135" y="31"/>
                  </a:lnTo>
                  <a:lnTo>
                    <a:pt x="157" y="20"/>
                  </a:lnTo>
                  <a:lnTo>
                    <a:pt x="180" y="11"/>
                  </a:lnTo>
                  <a:lnTo>
                    <a:pt x="205" y="5"/>
                  </a:lnTo>
                  <a:lnTo>
                    <a:pt x="229" y="1"/>
                  </a:lnTo>
                  <a:lnTo>
                    <a:pt x="25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1"/>
                  </a:lnTo>
                  <a:lnTo>
                    <a:pt x="524" y="5"/>
                  </a:lnTo>
                  <a:lnTo>
                    <a:pt x="548" y="11"/>
                  </a:lnTo>
                  <a:lnTo>
                    <a:pt x="571" y="20"/>
                  </a:lnTo>
                  <a:lnTo>
                    <a:pt x="593" y="31"/>
                  </a:lnTo>
                  <a:lnTo>
                    <a:pt x="614" y="44"/>
                  </a:lnTo>
                  <a:lnTo>
                    <a:pt x="634" y="58"/>
                  </a:lnTo>
                  <a:lnTo>
                    <a:pt x="652" y="75"/>
                  </a:lnTo>
                  <a:lnTo>
                    <a:pt x="669" y="93"/>
                  </a:lnTo>
                  <a:lnTo>
                    <a:pt x="684" y="112"/>
                  </a:lnTo>
                  <a:lnTo>
                    <a:pt x="696" y="134"/>
                  </a:lnTo>
                  <a:lnTo>
                    <a:pt x="708" y="156"/>
                  </a:lnTo>
                  <a:lnTo>
                    <a:pt x="716" y="179"/>
                  </a:lnTo>
                  <a:lnTo>
                    <a:pt x="722" y="204"/>
                  </a:lnTo>
                  <a:lnTo>
                    <a:pt x="726" y="229"/>
                  </a:lnTo>
                  <a:lnTo>
                    <a:pt x="728" y="256"/>
                  </a:lnTo>
                  <a:lnTo>
                    <a:pt x="728" y="637"/>
                  </a:lnTo>
                  <a:lnTo>
                    <a:pt x="728" y="637"/>
                  </a:lnTo>
                  <a:lnTo>
                    <a:pt x="726" y="649"/>
                  </a:lnTo>
                  <a:lnTo>
                    <a:pt x="723" y="660"/>
                  </a:lnTo>
                  <a:lnTo>
                    <a:pt x="717" y="671"/>
                  </a:lnTo>
                  <a:lnTo>
                    <a:pt x="710" y="680"/>
                  </a:lnTo>
                  <a:lnTo>
                    <a:pt x="701" y="687"/>
                  </a:lnTo>
                  <a:lnTo>
                    <a:pt x="691" y="693"/>
                  </a:lnTo>
                  <a:lnTo>
                    <a:pt x="679" y="696"/>
                  </a:lnTo>
                  <a:lnTo>
                    <a:pt x="667" y="697"/>
                  </a:lnTo>
                  <a:lnTo>
                    <a:pt x="60" y="6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502276" y="1583680"/>
              <a:ext cx="628650" cy="604838"/>
            </a:xfrm>
            <a:custGeom>
              <a:rect b="b" l="l" r="r" t="t"/>
              <a:pathLst>
                <a:path extrusionOk="0" h="763" w="792">
                  <a:moveTo>
                    <a:pt x="699" y="763"/>
                  </a:moveTo>
                  <a:lnTo>
                    <a:pt x="92" y="763"/>
                  </a:lnTo>
                  <a:lnTo>
                    <a:pt x="92" y="763"/>
                  </a:lnTo>
                  <a:lnTo>
                    <a:pt x="83" y="762"/>
                  </a:lnTo>
                  <a:lnTo>
                    <a:pt x="74" y="761"/>
                  </a:lnTo>
                  <a:lnTo>
                    <a:pt x="65" y="758"/>
                  </a:lnTo>
                  <a:lnTo>
                    <a:pt x="56" y="755"/>
                  </a:lnTo>
                  <a:lnTo>
                    <a:pt x="48" y="751"/>
                  </a:lnTo>
                  <a:lnTo>
                    <a:pt x="41" y="747"/>
                  </a:lnTo>
                  <a:lnTo>
                    <a:pt x="33" y="741"/>
                  </a:lnTo>
                  <a:lnTo>
                    <a:pt x="28" y="735"/>
                  </a:lnTo>
                  <a:lnTo>
                    <a:pt x="22" y="729"/>
                  </a:lnTo>
                  <a:lnTo>
                    <a:pt x="16" y="721"/>
                  </a:lnTo>
                  <a:lnTo>
                    <a:pt x="11" y="714"/>
                  </a:lnTo>
                  <a:lnTo>
                    <a:pt x="8" y="706"/>
                  </a:lnTo>
                  <a:lnTo>
                    <a:pt x="4" y="697"/>
                  </a:lnTo>
                  <a:lnTo>
                    <a:pt x="2" y="689"/>
                  </a:lnTo>
                  <a:lnTo>
                    <a:pt x="1" y="679"/>
                  </a:lnTo>
                  <a:lnTo>
                    <a:pt x="0" y="670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74"/>
                  </a:lnTo>
                  <a:lnTo>
                    <a:pt x="2" y="259"/>
                  </a:lnTo>
                  <a:lnTo>
                    <a:pt x="3" y="245"/>
                  </a:lnTo>
                  <a:lnTo>
                    <a:pt x="6" y="231"/>
                  </a:lnTo>
                  <a:lnTo>
                    <a:pt x="9" y="217"/>
                  </a:lnTo>
                  <a:lnTo>
                    <a:pt x="12" y="203"/>
                  </a:lnTo>
                  <a:lnTo>
                    <a:pt x="17" y="189"/>
                  </a:lnTo>
                  <a:lnTo>
                    <a:pt x="23" y="177"/>
                  </a:lnTo>
                  <a:lnTo>
                    <a:pt x="34" y="151"/>
                  </a:lnTo>
                  <a:lnTo>
                    <a:pt x="50" y="128"/>
                  </a:lnTo>
                  <a:lnTo>
                    <a:pt x="66" y="106"/>
                  </a:lnTo>
                  <a:lnTo>
                    <a:pt x="84" y="85"/>
                  </a:lnTo>
                  <a:lnTo>
                    <a:pt x="105" y="67"/>
                  </a:lnTo>
                  <a:lnTo>
                    <a:pt x="127" y="50"/>
                  </a:lnTo>
                  <a:lnTo>
                    <a:pt x="151" y="35"/>
                  </a:lnTo>
                  <a:lnTo>
                    <a:pt x="176" y="24"/>
                  </a:lnTo>
                  <a:lnTo>
                    <a:pt x="190" y="18"/>
                  </a:lnTo>
                  <a:lnTo>
                    <a:pt x="202" y="13"/>
                  </a:lnTo>
                  <a:lnTo>
                    <a:pt x="216" y="10"/>
                  </a:lnTo>
                  <a:lnTo>
                    <a:pt x="230" y="6"/>
                  </a:lnTo>
                  <a:lnTo>
                    <a:pt x="244" y="4"/>
                  </a:lnTo>
                  <a:lnTo>
                    <a:pt x="259" y="2"/>
                  </a:lnTo>
                  <a:lnTo>
                    <a:pt x="273" y="0"/>
                  </a:lnTo>
                  <a:lnTo>
                    <a:pt x="288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19" y="0"/>
                  </a:lnTo>
                  <a:lnTo>
                    <a:pt x="533" y="2"/>
                  </a:lnTo>
                  <a:lnTo>
                    <a:pt x="548" y="4"/>
                  </a:lnTo>
                  <a:lnTo>
                    <a:pt x="562" y="6"/>
                  </a:lnTo>
                  <a:lnTo>
                    <a:pt x="575" y="10"/>
                  </a:lnTo>
                  <a:lnTo>
                    <a:pt x="589" y="13"/>
                  </a:lnTo>
                  <a:lnTo>
                    <a:pt x="602" y="18"/>
                  </a:lnTo>
                  <a:lnTo>
                    <a:pt x="616" y="24"/>
                  </a:lnTo>
                  <a:lnTo>
                    <a:pt x="641" y="35"/>
                  </a:lnTo>
                  <a:lnTo>
                    <a:pt x="665" y="50"/>
                  </a:lnTo>
                  <a:lnTo>
                    <a:pt x="687" y="67"/>
                  </a:lnTo>
                  <a:lnTo>
                    <a:pt x="707" y="85"/>
                  </a:lnTo>
                  <a:lnTo>
                    <a:pt x="726" y="106"/>
                  </a:lnTo>
                  <a:lnTo>
                    <a:pt x="742" y="128"/>
                  </a:lnTo>
                  <a:lnTo>
                    <a:pt x="757" y="151"/>
                  </a:lnTo>
                  <a:lnTo>
                    <a:pt x="769" y="177"/>
                  </a:lnTo>
                  <a:lnTo>
                    <a:pt x="775" y="189"/>
                  </a:lnTo>
                  <a:lnTo>
                    <a:pt x="779" y="203"/>
                  </a:lnTo>
                  <a:lnTo>
                    <a:pt x="783" y="217"/>
                  </a:lnTo>
                  <a:lnTo>
                    <a:pt x="786" y="231"/>
                  </a:lnTo>
                  <a:lnTo>
                    <a:pt x="789" y="245"/>
                  </a:lnTo>
                  <a:lnTo>
                    <a:pt x="791" y="259"/>
                  </a:lnTo>
                  <a:lnTo>
                    <a:pt x="791" y="274"/>
                  </a:lnTo>
                  <a:lnTo>
                    <a:pt x="792" y="289"/>
                  </a:lnTo>
                  <a:lnTo>
                    <a:pt x="792" y="670"/>
                  </a:lnTo>
                  <a:lnTo>
                    <a:pt x="792" y="670"/>
                  </a:lnTo>
                  <a:lnTo>
                    <a:pt x="791" y="679"/>
                  </a:lnTo>
                  <a:lnTo>
                    <a:pt x="790" y="689"/>
                  </a:lnTo>
                  <a:lnTo>
                    <a:pt x="787" y="697"/>
                  </a:lnTo>
                  <a:lnTo>
                    <a:pt x="785" y="706"/>
                  </a:lnTo>
                  <a:lnTo>
                    <a:pt x="780" y="714"/>
                  </a:lnTo>
                  <a:lnTo>
                    <a:pt x="776" y="721"/>
                  </a:lnTo>
                  <a:lnTo>
                    <a:pt x="771" y="729"/>
                  </a:lnTo>
                  <a:lnTo>
                    <a:pt x="764" y="735"/>
                  </a:lnTo>
                  <a:lnTo>
                    <a:pt x="758" y="741"/>
                  </a:lnTo>
                  <a:lnTo>
                    <a:pt x="751" y="747"/>
                  </a:lnTo>
                  <a:lnTo>
                    <a:pt x="743" y="751"/>
                  </a:lnTo>
                  <a:lnTo>
                    <a:pt x="735" y="755"/>
                  </a:lnTo>
                  <a:lnTo>
                    <a:pt x="727" y="758"/>
                  </a:lnTo>
                  <a:lnTo>
                    <a:pt x="718" y="761"/>
                  </a:lnTo>
                  <a:lnTo>
                    <a:pt x="709" y="762"/>
                  </a:lnTo>
                  <a:lnTo>
                    <a:pt x="699" y="763"/>
                  </a:lnTo>
                  <a:lnTo>
                    <a:pt x="699" y="763"/>
                  </a:lnTo>
                  <a:close/>
                  <a:moveTo>
                    <a:pt x="288" y="65"/>
                  </a:moveTo>
                  <a:lnTo>
                    <a:pt x="288" y="65"/>
                  </a:lnTo>
                  <a:lnTo>
                    <a:pt x="265" y="67"/>
                  </a:lnTo>
                  <a:lnTo>
                    <a:pt x="243" y="70"/>
                  </a:lnTo>
                  <a:lnTo>
                    <a:pt x="222" y="75"/>
                  </a:lnTo>
                  <a:lnTo>
                    <a:pt x="201" y="83"/>
                  </a:lnTo>
                  <a:lnTo>
                    <a:pt x="182" y="92"/>
                  </a:lnTo>
                  <a:lnTo>
                    <a:pt x="163" y="104"/>
                  </a:lnTo>
                  <a:lnTo>
                    <a:pt x="146" y="116"/>
                  </a:lnTo>
                  <a:lnTo>
                    <a:pt x="131" y="130"/>
                  </a:lnTo>
                  <a:lnTo>
                    <a:pt x="116" y="146"/>
                  </a:lnTo>
                  <a:lnTo>
                    <a:pt x="103" y="164"/>
                  </a:lnTo>
                  <a:lnTo>
                    <a:pt x="91" y="182"/>
                  </a:lnTo>
                  <a:lnTo>
                    <a:pt x="82" y="202"/>
                  </a:lnTo>
                  <a:lnTo>
                    <a:pt x="75" y="222"/>
                  </a:lnTo>
                  <a:lnTo>
                    <a:pt x="69" y="244"/>
                  </a:lnTo>
                  <a:lnTo>
                    <a:pt x="66" y="266"/>
                  </a:lnTo>
                  <a:lnTo>
                    <a:pt x="65" y="289"/>
                  </a:lnTo>
                  <a:lnTo>
                    <a:pt x="65" y="670"/>
                  </a:lnTo>
                  <a:lnTo>
                    <a:pt x="65" y="670"/>
                  </a:lnTo>
                  <a:lnTo>
                    <a:pt x="65" y="676"/>
                  </a:lnTo>
                  <a:lnTo>
                    <a:pt x="67" y="681"/>
                  </a:lnTo>
                  <a:lnTo>
                    <a:pt x="69" y="685"/>
                  </a:lnTo>
                  <a:lnTo>
                    <a:pt x="73" y="690"/>
                  </a:lnTo>
                  <a:lnTo>
                    <a:pt x="77" y="693"/>
                  </a:lnTo>
                  <a:lnTo>
                    <a:pt x="82" y="696"/>
                  </a:lnTo>
                  <a:lnTo>
                    <a:pt x="87" y="697"/>
                  </a:lnTo>
                  <a:lnTo>
                    <a:pt x="92" y="698"/>
                  </a:lnTo>
                  <a:lnTo>
                    <a:pt x="699" y="698"/>
                  </a:lnTo>
                  <a:lnTo>
                    <a:pt x="699" y="698"/>
                  </a:lnTo>
                  <a:lnTo>
                    <a:pt x="705" y="697"/>
                  </a:lnTo>
                  <a:lnTo>
                    <a:pt x="710" y="696"/>
                  </a:lnTo>
                  <a:lnTo>
                    <a:pt x="714" y="693"/>
                  </a:lnTo>
                  <a:lnTo>
                    <a:pt x="719" y="690"/>
                  </a:lnTo>
                  <a:lnTo>
                    <a:pt x="723" y="685"/>
                  </a:lnTo>
                  <a:lnTo>
                    <a:pt x="725" y="681"/>
                  </a:lnTo>
                  <a:lnTo>
                    <a:pt x="727" y="676"/>
                  </a:lnTo>
                  <a:lnTo>
                    <a:pt x="727" y="670"/>
                  </a:lnTo>
                  <a:lnTo>
                    <a:pt x="727" y="289"/>
                  </a:lnTo>
                  <a:lnTo>
                    <a:pt x="727" y="289"/>
                  </a:lnTo>
                  <a:lnTo>
                    <a:pt x="726" y="266"/>
                  </a:lnTo>
                  <a:lnTo>
                    <a:pt x="723" y="244"/>
                  </a:lnTo>
                  <a:lnTo>
                    <a:pt x="717" y="222"/>
                  </a:lnTo>
                  <a:lnTo>
                    <a:pt x="710" y="202"/>
                  </a:lnTo>
                  <a:lnTo>
                    <a:pt x="701" y="182"/>
                  </a:lnTo>
                  <a:lnTo>
                    <a:pt x="689" y="164"/>
                  </a:lnTo>
                  <a:lnTo>
                    <a:pt x="676" y="146"/>
                  </a:lnTo>
                  <a:lnTo>
                    <a:pt x="661" y="130"/>
                  </a:lnTo>
                  <a:lnTo>
                    <a:pt x="646" y="116"/>
                  </a:lnTo>
                  <a:lnTo>
                    <a:pt x="629" y="104"/>
                  </a:lnTo>
                  <a:lnTo>
                    <a:pt x="610" y="92"/>
                  </a:lnTo>
                  <a:lnTo>
                    <a:pt x="590" y="83"/>
                  </a:lnTo>
                  <a:lnTo>
                    <a:pt x="570" y="75"/>
                  </a:lnTo>
                  <a:lnTo>
                    <a:pt x="549" y="70"/>
                  </a:lnTo>
                  <a:lnTo>
                    <a:pt x="527" y="67"/>
                  </a:lnTo>
                  <a:lnTo>
                    <a:pt x="504" y="65"/>
                  </a:lnTo>
                  <a:lnTo>
                    <a:pt x="28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527676" y="1786880"/>
              <a:ext cx="577800" cy="507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200651" y="1864668"/>
              <a:ext cx="153988" cy="449262"/>
            </a:xfrm>
            <a:custGeom>
              <a:rect b="b" l="l" r="r" t="t"/>
              <a:pathLst>
                <a:path extrusionOk="0" h="567" w="193">
                  <a:moveTo>
                    <a:pt x="174" y="0"/>
                  </a:moveTo>
                  <a:lnTo>
                    <a:pt x="174" y="0"/>
                  </a:lnTo>
                  <a:lnTo>
                    <a:pt x="155" y="1"/>
                  </a:lnTo>
                  <a:lnTo>
                    <a:pt x="138" y="3"/>
                  </a:lnTo>
                  <a:lnTo>
                    <a:pt x="122" y="8"/>
                  </a:lnTo>
                  <a:lnTo>
                    <a:pt x="105" y="14"/>
                  </a:lnTo>
                  <a:lnTo>
                    <a:pt x="90" y="21"/>
                  </a:lnTo>
                  <a:lnTo>
                    <a:pt x="76" y="30"/>
                  </a:lnTo>
                  <a:lnTo>
                    <a:pt x="62" y="39"/>
                  </a:lnTo>
                  <a:lnTo>
                    <a:pt x="51" y="51"/>
                  </a:lnTo>
                  <a:lnTo>
                    <a:pt x="39" y="64"/>
                  </a:lnTo>
                  <a:lnTo>
                    <a:pt x="29" y="76"/>
                  </a:lnTo>
                  <a:lnTo>
                    <a:pt x="21" y="92"/>
                  </a:lnTo>
                  <a:lnTo>
                    <a:pt x="13" y="107"/>
                  </a:lnTo>
                  <a:lnTo>
                    <a:pt x="7" y="122"/>
                  </a:lnTo>
                  <a:lnTo>
                    <a:pt x="3" y="139"/>
                  </a:lnTo>
                  <a:lnTo>
                    <a:pt x="0" y="156"/>
                  </a:lnTo>
                  <a:lnTo>
                    <a:pt x="0" y="174"/>
                  </a:lnTo>
                  <a:lnTo>
                    <a:pt x="0" y="498"/>
                  </a:lnTo>
                  <a:lnTo>
                    <a:pt x="0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5" y="525"/>
                  </a:lnTo>
                  <a:lnTo>
                    <a:pt x="12" y="536"/>
                  </a:lnTo>
                  <a:lnTo>
                    <a:pt x="20" y="547"/>
                  </a:lnTo>
                  <a:lnTo>
                    <a:pt x="30" y="555"/>
                  </a:lnTo>
                  <a:lnTo>
                    <a:pt x="42" y="562"/>
                  </a:lnTo>
                  <a:lnTo>
                    <a:pt x="54" y="565"/>
                  </a:lnTo>
                  <a:lnTo>
                    <a:pt x="61" y="567"/>
                  </a:lnTo>
                  <a:lnTo>
                    <a:pt x="68" y="567"/>
                  </a:lnTo>
                  <a:lnTo>
                    <a:pt x="193" y="567"/>
                  </a:lnTo>
                  <a:lnTo>
                    <a:pt x="193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175251" y="1839268"/>
              <a:ext cx="204788" cy="501650"/>
            </a:xfrm>
            <a:custGeom>
              <a:rect b="b" l="l" r="r" t="t"/>
              <a:pathLst>
                <a:path extrusionOk="0" h="631" w="258">
                  <a:moveTo>
                    <a:pt x="258" y="631"/>
                  </a:moveTo>
                  <a:lnTo>
                    <a:pt x="100" y="631"/>
                  </a:lnTo>
                  <a:lnTo>
                    <a:pt x="100" y="631"/>
                  </a:lnTo>
                  <a:lnTo>
                    <a:pt x="90" y="631"/>
                  </a:lnTo>
                  <a:lnTo>
                    <a:pt x="79" y="629"/>
                  </a:lnTo>
                  <a:lnTo>
                    <a:pt x="70" y="626"/>
                  </a:lnTo>
                  <a:lnTo>
                    <a:pt x="61" y="623"/>
                  </a:lnTo>
                  <a:lnTo>
                    <a:pt x="52" y="619"/>
                  </a:lnTo>
                  <a:lnTo>
                    <a:pt x="44" y="614"/>
                  </a:lnTo>
                  <a:lnTo>
                    <a:pt x="35" y="608"/>
                  </a:lnTo>
                  <a:lnTo>
                    <a:pt x="28" y="602"/>
                  </a:lnTo>
                  <a:lnTo>
                    <a:pt x="23" y="594"/>
                  </a:lnTo>
                  <a:lnTo>
                    <a:pt x="17" y="587"/>
                  </a:lnTo>
                  <a:lnTo>
                    <a:pt x="11" y="579"/>
                  </a:lnTo>
                  <a:lnTo>
                    <a:pt x="8" y="570"/>
                  </a:lnTo>
                  <a:lnTo>
                    <a:pt x="4" y="560"/>
                  </a:lnTo>
                  <a:lnTo>
                    <a:pt x="1" y="551"/>
                  </a:lnTo>
                  <a:lnTo>
                    <a:pt x="0" y="541"/>
                  </a:lnTo>
                  <a:lnTo>
                    <a:pt x="0" y="530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1" y="185"/>
                  </a:lnTo>
                  <a:lnTo>
                    <a:pt x="3" y="164"/>
                  </a:lnTo>
                  <a:lnTo>
                    <a:pt x="9" y="144"/>
                  </a:lnTo>
                  <a:lnTo>
                    <a:pt x="16" y="126"/>
                  </a:lnTo>
                  <a:lnTo>
                    <a:pt x="24" y="107"/>
                  </a:lnTo>
                  <a:lnTo>
                    <a:pt x="34" y="91"/>
                  </a:lnTo>
                  <a:lnTo>
                    <a:pt x="46" y="75"/>
                  </a:lnTo>
                  <a:lnTo>
                    <a:pt x="60" y="60"/>
                  </a:lnTo>
                  <a:lnTo>
                    <a:pt x="75" y="47"/>
                  </a:lnTo>
                  <a:lnTo>
                    <a:pt x="90" y="35"/>
                  </a:lnTo>
                  <a:lnTo>
                    <a:pt x="107" y="25"/>
                  </a:lnTo>
                  <a:lnTo>
                    <a:pt x="125" y="16"/>
                  </a:lnTo>
                  <a:lnTo>
                    <a:pt x="144" y="9"/>
                  </a:lnTo>
                  <a:lnTo>
                    <a:pt x="164" y="4"/>
                  </a:lnTo>
                  <a:lnTo>
                    <a:pt x="184" y="1"/>
                  </a:lnTo>
                  <a:lnTo>
                    <a:pt x="206" y="0"/>
                  </a:lnTo>
                  <a:lnTo>
                    <a:pt x="258" y="0"/>
                  </a:lnTo>
                  <a:lnTo>
                    <a:pt x="258" y="631"/>
                  </a:lnTo>
                  <a:close/>
                  <a:moveTo>
                    <a:pt x="193" y="64"/>
                  </a:moveTo>
                  <a:lnTo>
                    <a:pt x="193" y="64"/>
                  </a:lnTo>
                  <a:lnTo>
                    <a:pt x="179" y="67"/>
                  </a:lnTo>
                  <a:lnTo>
                    <a:pt x="166" y="70"/>
                  </a:lnTo>
                  <a:lnTo>
                    <a:pt x="154" y="74"/>
                  </a:lnTo>
                  <a:lnTo>
                    <a:pt x="142" y="80"/>
                  </a:lnTo>
                  <a:lnTo>
                    <a:pt x="130" y="85"/>
                  </a:lnTo>
                  <a:lnTo>
                    <a:pt x="120" y="92"/>
                  </a:lnTo>
                  <a:lnTo>
                    <a:pt x="111" y="102"/>
                  </a:lnTo>
                  <a:lnTo>
                    <a:pt x="101" y="110"/>
                  </a:lnTo>
                  <a:lnTo>
                    <a:pt x="93" y="120"/>
                  </a:lnTo>
                  <a:lnTo>
                    <a:pt x="85" y="130"/>
                  </a:lnTo>
                  <a:lnTo>
                    <a:pt x="79" y="142"/>
                  </a:lnTo>
                  <a:lnTo>
                    <a:pt x="74" y="154"/>
                  </a:lnTo>
                  <a:lnTo>
                    <a:pt x="69" y="166"/>
                  </a:lnTo>
                  <a:lnTo>
                    <a:pt x="67" y="179"/>
                  </a:lnTo>
                  <a:lnTo>
                    <a:pt x="64" y="192"/>
                  </a:lnTo>
                  <a:lnTo>
                    <a:pt x="63" y="206"/>
                  </a:lnTo>
                  <a:lnTo>
                    <a:pt x="63" y="530"/>
                  </a:lnTo>
                  <a:lnTo>
                    <a:pt x="63" y="530"/>
                  </a:lnTo>
                  <a:lnTo>
                    <a:pt x="64" y="537"/>
                  </a:lnTo>
                  <a:lnTo>
                    <a:pt x="67" y="544"/>
                  </a:lnTo>
                  <a:lnTo>
                    <a:pt x="70" y="551"/>
                  </a:lnTo>
                  <a:lnTo>
                    <a:pt x="75" y="556"/>
                  </a:lnTo>
                  <a:lnTo>
                    <a:pt x="79" y="560"/>
                  </a:lnTo>
                  <a:lnTo>
                    <a:pt x="86" y="564"/>
                  </a:lnTo>
                  <a:lnTo>
                    <a:pt x="93" y="566"/>
                  </a:lnTo>
                  <a:lnTo>
                    <a:pt x="100" y="567"/>
                  </a:lnTo>
                  <a:lnTo>
                    <a:pt x="193" y="567"/>
                  </a:lnTo>
                  <a:lnTo>
                    <a:pt x="19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6278563" y="1864668"/>
              <a:ext cx="152400" cy="449262"/>
            </a:xfrm>
            <a:custGeom>
              <a:rect b="b" l="l" r="r" t="t"/>
              <a:pathLst>
                <a:path extrusionOk="0" h="567" w="194">
                  <a:moveTo>
                    <a:pt x="20" y="0"/>
                  </a:moveTo>
                  <a:lnTo>
                    <a:pt x="20" y="0"/>
                  </a:lnTo>
                  <a:lnTo>
                    <a:pt x="39" y="1"/>
                  </a:lnTo>
                  <a:lnTo>
                    <a:pt x="56" y="3"/>
                  </a:lnTo>
                  <a:lnTo>
                    <a:pt x="72" y="8"/>
                  </a:lnTo>
                  <a:lnTo>
                    <a:pt x="88" y="14"/>
                  </a:lnTo>
                  <a:lnTo>
                    <a:pt x="103" y="21"/>
                  </a:lnTo>
                  <a:lnTo>
                    <a:pt x="117" y="30"/>
                  </a:lnTo>
                  <a:lnTo>
                    <a:pt x="131" y="39"/>
                  </a:lnTo>
                  <a:lnTo>
                    <a:pt x="144" y="51"/>
                  </a:lnTo>
                  <a:lnTo>
                    <a:pt x="154" y="64"/>
                  </a:lnTo>
                  <a:lnTo>
                    <a:pt x="165" y="76"/>
                  </a:lnTo>
                  <a:lnTo>
                    <a:pt x="173" y="92"/>
                  </a:lnTo>
                  <a:lnTo>
                    <a:pt x="181" y="107"/>
                  </a:lnTo>
                  <a:lnTo>
                    <a:pt x="187" y="122"/>
                  </a:lnTo>
                  <a:lnTo>
                    <a:pt x="190" y="139"/>
                  </a:lnTo>
                  <a:lnTo>
                    <a:pt x="194" y="156"/>
                  </a:lnTo>
                  <a:lnTo>
                    <a:pt x="194" y="174"/>
                  </a:lnTo>
                  <a:lnTo>
                    <a:pt x="194" y="498"/>
                  </a:lnTo>
                  <a:lnTo>
                    <a:pt x="194" y="498"/>
                  </a:lnTo>
                  <a:lnTo>
                    <a:pt x="194" y="505"/>
                  </a:lnTo>
                  <a:lnTo>
                    <a:pt x="193" y="512"/>
                  </a:lnTo>
                  <a:lnTo>
                    <a:pt x="189" y="525"/>
                  </a:lnTo>
                  <a:lnTo>
                    <a:pt x="182" y="536"/>
                  </a:lnTo>
                  <a:lnTo>
                    <a:pt x="174" y="547"/>
                  </a:lnTo>
                  <a:lnTo>
                    <a:pt x="164" y="555"/>
                  </a:lnTo>
                  <a:lnTo>
                    <a:pt x="152" y="562"/>
                  </a:lnTo>
                  <a:lnTo>
                    <a:pt x="139" y="565"/>
                  </a:lnTo>
                  <a:lnTo>
                    <a:pt x="132" y="56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6251576" y="1839268"/>
              <a:ext cx="206375" cy="501650"/>
            </a:xfrm>
            <a:custGeom>
              <a:rect b="b" l="l" r="r" t="t"/>
              <a:pathLst>
                <a:path extrusionOk="0" h="631" w="258">
                  <a:moveTo>
                    <a:pt x="157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4" y="1"/>
                  </a:lnTo>
                  <a:lnTo>
                    <a:pt x="94" y="4"/>
                  </a:lnTo>
                  <a:lnTo>
                    <a:pt x="113" y="9"/>
                  </a:lnTo>
                  <a:lnTo>
                    <a:pt x="133" y="16"/>
                  </a:lnTo>
                  <a:lnTo>
                    <a:pt x="151" y="25"/>
                  </a:lnTo>
                  <a:lnTo>
                    <a:pt x="168" y="35"/>
                  </a:lnTo>
                  <a:lnTo>
                    <a:pt x="184" y="47"/>
                  </a:lnTo>
                  <a:lnTo>
                    <a:pt x="198" y="60"/>
                  </a:lnTo>
                  <a:lnTo>
                    <a:pt x="212" y="75"/>
                  </a:lnTo>
                  <a:lnTo>
                    <a:pt x="223" y="91"/>
                  </a:lnTo>
                  <a:lnTo>
                    <a:pt x="234" y="107"/>
                  </a:lnTo>
                  <a:lnTo>
                    <a:pt x="242" y="126"/>
                  </a:lnTo>
                  <a:lnTo>
                    <a:pt x="249" y="144"/>
                  </a:lnTo>
                  <a:lnTo>
                    <a:pt x="255" y="164"/>
                  </a:lnTo>
                  <a:lnTo>
                    <a:pt x="257" y="185"/>
                  </a:lnTo>
                  <a:lnTo>
                    <a:pt x="258" y="206"/>
                  </a:lnTo>
                  <a:lnTo>
                    <a:pt x="258" y="530"/>
                  </a:lnTo>
                  <a:lnTo>
                    <a:pt x="258" y="530"/>
                  </a:lnTo>
                  <a:lnTo>
                    <a:pt x="258" y="541"/>
                  </a:lnTo>
                  <a:lnTo>
                    <a:pt x="257" y="551"/>
                  </a:lnTo>
                  <a:lnTo>
                    <a:pt x="254" y="560"/>
                  </a:lnTo>
                  <a:lnTo>
                    <a:pt x="251" y="570"/>
                  </a:lnTo>
                  <a:lnTo>
                    <a:pt x="247" y="579"/>
                  </a:lnTo>
                  <a:lnTo>
                    <a:pt x="241" y="587"/>
                  </a:lnTo>
                  <a:lnTo>
                    <a:pt x="235" y="594"/>
                  </a:lnTo>
                  <a:lnTo>
                    <a:pt x="229" y="602"/>
                  </a:lnTo>
                  <a:lnTo>
                    <a:pt x="222" y="608"/>
                  </a:lnTo>
                  <a:lnTo>
                    <a:pt x="214" y="614"/>
                  </a:lnTo>
                  <a:lnTo>
                    <a:pt x="206" y="619"/>
                  </a:lnTo>
                  <a:lnTo>
                    <a:pt x="197" y="623"/>
                  </a:lnTo>
                  <a:lnTo>
                    <a:pt x="188" y="626"/>
                  </a:lnTo>
                  <a:lnTo>
                    <a:pt x="178" y="629"/>
                  </a:lnTo>
                  <a:lnTo>
                    <a:pt x="168" y="631"/>
                  </a:lnTo>
                  <a:lnTo>
                    <a:pt x="157" y="631"/>
                  </a:lnTo>
                  <a:lnTo>
                    <a:pt x="157" y="631"/>
                  </a:lnTo>
                  <a:close/>
                  <a:moveTo>
                    <a:pt x="65" y="567"/>
                  </a:moveTo>
                  <a:lnTo>
                    <a:pt x="157" y="567"/>
                  </a:lnTo>
                  <a:lnTo>
                    <a:pt x="157" y="567"/>
                  </a:lnTo>
                  <a:lnTo>
                    <a:pt x="164" y="566"/>
                  </a:lnTo>
                  <a:lnTo>
                    <a:pt x="171" y="564"/>
                  </a:lnTo>
                  <a:lnTo>
                    <a:pt x="178" y="560"/>
                  </a:lnTo>
                  <a:lnTo>
                    <a:pt x="183" y="556"/>
                  </a:lnTo>
                  <a:lnTo>
                    <a:pt x="188" y="551"/>
                  </a:lnTo>
                  <a:lnTo>
                    <a:pt x="191" y="544"/>
                  </a:lnTo>
                  <a:lnTo>
                    <a:pt x="193" y="537"/>
                  </a:lnTo>
                  <a:lnTo>
                    <a:pt x="195" y="530"/>
                  </a:lnTo>
                  <a:lnTo>
                    <a:pt x="195" y="206"/>
                  </a:lnTo>
                  <a:lnTo>
                    <a:pt x="195" y="206"/>
                  </a:lnTo>
                  <a:lnTo>
                    <a:pt x="193" y="192"/>
                  </a:lnTo>
                  <a:lnTo>
                    <a:pt x="191" y="179"/>
                  </a:lnTo>
                  <a:lnTo>
                    <a:pt x="189" y="166"/>
                  </a:lnTo>
                  <a:lnTo>
                    <a:pt x="184" y="154"/>
                  </a:lnTo>
                  <a:lnTo>
                    <a:pt x="178" y="142"/>
                  </a:lnTo>
                  <a:lnTo>
                    <a:pt x="173" y="130"/>
                  </a:lnTo>
                  <a:lnTo>
                    <a:pt x="164" y="120"/>
                  </a:lnTo>
                  <a:lnTo>
                    <a:pt x="156" y="110"/>
                  </a:lnTo>
                  <a:lnTo>
                    <a:pt x="147" y="102"/>
                  </a:lnTo>
                  <a:lnTo>
                    <a:pt x="138" y="92"/>
                  </a:lnTo>
                  <a:lnTo>
                    <a:pt x="127" y="85"/>
                  </a:lnTo>
                  <a:lnTo>
                    <a:pt x="116" y="80"/>
                  </a:lnTo>
                  <a:lnTo>
                    <a:pt x="104" y="74"/>
                  </a:lnTo>
                  <a:lnTo>
                    <a:pt x="91" y="70"/>
                  </a:lnTo>
                  <a:lnTo>
                    <a:pt x="79" y="67"/>
                  </a:lnTo>
                  <a:lnTo>
                    <a:pt x="65" y="64"/>
                  </a:lnTo>
                  <a:lnTo>
                    <a:pt x="65" y="56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578601" y="840730"/>
              <a:ext cx="166688" cy="174625"/>
            </a:xfrm>
            <a:custGeom>
              <a:rect b="b" l="l" r="r" t="t"/>
              <a:pathLst>
                <a:path extrusionOk="0" h="221" w="210">
                  <a:moveTo>
                    <a:pt x="204" y="3"/>
                  </a:moveTo>
                  <a:lnTo>
                    <a:pt x="204" y="3"/>
                  </a:lnTo>
                  <a:lnTo>
                    <a:pt x="190" y="2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53" y="0"/>
                  </a:lnTo>
                  <a:lnTo>
                    <a:pt x="140" y="3"/>
                  </a:lnTo>
                  <a:lnTo>
                    <a:pt x="130" y="4"/>
                  </a:lnTo>
                  <a:lnTo>
                    <a:pt x="118" y="7"/>
                  </a:lnTo>
                  <a:lnTo>
                    <a:pt x="108" y="11"/>
                  </a:lnTo>
                  <a:lnTo>
                    <a:pt x="97" y="14"/>
                  </a:lnTo>
                  <a:lnTo>
                    <a:pt x="88" y="19"/>
                  </a:lnTo>
                  <a:lnTo>
                    <a:pt x="79" y="25"/>
                  </a:lnTo>
                  <a:lnTo>
                    <a:pt x="70" y="31"/>
                  </a:lnTo>
                  <a:lnTo>
                    <a:pt x="53" y="43"/>
                  </a:lnTo>
                  <a:lnTo>
                    <a:pt x="40" y="58"/>
                  </a:lnTo>
                  <a:lnTo>
                    <a:pt x="28" y="75"/>
                  </a:lnTo>
                  <a:lnTo>
                    <a:pt x="18" y="92"/>
                  </a:lnTo>
                  <a:lnTo>
                    <a:pt x="9" y="112"/>
                  </a:lnTo>
                  <a:lnTo>
                    <a:pt x="4" y="131"/>
                  </a:lnTo>
                  <a:lnTo>
                    <a:pt x="0" y="152"/>
                  </a:lnTo>
                  <a:lnTo>
                    <a:pt x="0" y="174"/>
                  </a:lnTo>
                  <a:lnTo>
                    <a:pt x="1" y="196"/>
                  </a:lnTo>
                  <a:lnTo>
                    <a:pt x="5" y="218"/>
                  </a:lnTo>
                  <a:lnTo>
                    <a:pt x="5" y="218"/>
                  </a:lnTo>
                  <a:lnTo>
                    <a:pt x="28" y="221"/>
                  </a:lnTo>
                  <a:lnTo>
                    <a:pt x="49" y="219"/>
                  </a:lnTo>
                  <a:lnTo>
                    <a:pt x="71" y="217"/>
                  </a:lnTo>
                  <a:lnTo>
                    <a:pt x="92" y="212"/>
                  </a:lnTo>
                  <a:lnTo>
                    <a:pt x="111" y="206"/>
                  </a:lnTo>
                  <a:lnTo>
                    <a:pt x="130" y="196"/>
                  </a:lnTo>
                  <a:lnTo>
                    <a:pt x="146" y="185"/>
                  </a:lnTo>
                  <a:lnTo>
                    <a:pt x="162" y="171"/>
                  </a:lnTo>
                  <a:lnTo>
                    <a:pt x="176" y="156"/>
                  </a:lnTo>
                  <a:lnTo>
                    <a:pt x="188" y="138"/>
                  </a:lnTo>
                  <a:lnTo>
                    <a:pt x="192" y="130"/>
                  </a:lnTo>
                  <a:lnTo>
                    <a:pt x="197" y="120"/>
                  </a:lnTo>
                  <a:lnTo>
                    <a:pt x="201" y="111"/>
                  </a:lnTo>
                  <a:lnTo>
                    <a:pt x="204" y="100"/>
                  </a:lnTo>
                  <a:lnTo>
                    <a:pt x="206" y="88"/>
                  </a:lnTo>
                  <a:lnTo>
                    <a:pt x="209" y="78"/>
                  </a:lnTo>
                  <a:lnTo>
                    <a:pt x="210" y="66"/>
                  </a:lnTo>
                  <a:lnTo>
                    <a:pt x="210" y="54"/>
                  </a:lnTo>
                  <a:lnTo>
                    <a:pt x="210" y="42"/>
                  </a:lnTo>
                  <a:lnTo>
                    <a:pt x="209" y="29"/>
                  </a:lnTo>
                  <a:lnTo>
                    <a:pt x="206" y="17"/>
                  </a:lnTo>
                  <a:lnTo>
                    <a:pt x="204" y="3"/>
                  </a:lnTo>
                  <a:lnTo>
                    <a:pt x="204" y="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53201" y="815330"/>
              <a:ext cx="217488" cy="227013"/>
            </a:xfrm>
            <a:custGeom>
              <a:rect b="b" l="l" r="r" t="t"/>
              <a:pathLst>
                <a:path extrusionOk="0" h="285" w="274">
                  <a:moveTo>
                    <a:pt x="68" y="285"/>
                  </a:moveTo>
                  <a:lnTo>
                    <a:pt x="68" y="285"/>
                  </a:lnTo>
                  <a:lnTo>
                    <a:pt x="68" y="285"/>
                  </a:lnTo>
                  <a:lnTo>
                    <a:pt x="68" y="285"/>
                  </a:lnTo>
                  <a:lnTo>
                    <a:pt x="51" y="284"/>
                  </a:lnTo>
                  <a:lnTo>
                    <a:pt x="32" y="282"/>
                  </a:lnTo>
                  <a:lnTo>
                    <a:pt x="11" y="278"/>
                  </a:lnTo>
                  <a:lnTo>
                    <a:pt x="5" y="257"/>
                  </a:lnTo>
                  <a:lnTo>
                    <a:pt x="5" y="257"/>
                  </a:lnTo>
                  <a:lnTo>
                    <a:pt x="1" y="233"/>
                  </a:lnTo>
                  <a:lnTo>
                    <a:pt x="0" y="209"/>
                  </a:lnTo>
                  <a:lnTo>
                    <a:pt x="1" y="183"/>
                  </a:lnTo>
                  <a:lnTo>
                    <a:pt x="4" y="160"/>
                  </a:lnTo>
                  <a:lnTo>
                    <a:pt x="10" y="137"/>
                  </a:lnTo>
                  <a:lnTo>
                    <a:pt x="18" y="114"/>
                  </a:lnTo>
                  <a:lnTo>
                    <a:pt x="24" y="103"/>
                  </a:lnTo>
                  <a:lnTo>
                    <a:pt x="30" y="93"/>
                  </a:lnTo>
                  <a:lnTo>
                    <a:pt x="37" y="8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52" y="64"/>
                  </a:lnTo>
                  <a:lnTo>
                    <a:pt x="61" y="53"/>
                  </a:lnTo>
                  <a:lnTo>
                    <a:pt x="72" y="45"/>
                  </a:lnTo>
                  <a:lnTo>
                    <a:pt x="82" y="37"/>
                  </a:lnTo>
                  <a:lnTo>
                    <a:pt x="92" y="29"/>
                  </a:lnTo>
                  <a:lnTo>
                    <a:pt x="104" y="23"/>
                  </a:lnTo>
                  <a:lnTo>
                    <a:pt x="117" y="17"/>
                  </a:lnTo>
                  <a:lnTo>
                    <a:pt x="129" y="13"/>
                  </a:lnTo>
                  <a:lnTo>
                    <a:pt x="142" y="8"/>
                  </a:lnTo>
                  <a:lnTo>
                    <a:pt x="155" y="5"/>
                  </a:lnTo>
                  <a:lnTo>
                    <a:pt x="169" y="2"/>
                  </a:lnTo>
                  <a:lnTo>
                    <a:pt x="183" y="1"/>
                  </a:lnTo>
                  <a:lnTo>
                    <a:pt x="197" y="0"/>
                  </a:lnTo>
                  <a:lnTo>
                    <a:pt x="212" y="0"/>
                  </a:lnTo>
                  <a:lnTo>
                    <a:pt x="226" y="1"/>
                  </a:lnTo>
                  <a:lnTo>
                    <a:pt x="241" y="3"/>
                  </a:lnTo>
                  <a:lnTo>
                    <a:pt x="263" y="7"/>
                  </a:lnTo>
                  <a:lnTo>
                    <a:pt x="267" y="28"/>
                  </a:lnTo>
                  <a:lnTo>
                    <a:pt x="267" y="28"/>
                  </a:lnTo>
                  <a:lnTo>
                    <a:pt x="272" y="53"/>
                  </a:lnTo>
                  <a:lnTo>
                    <a:pt x="274" y="78"/>
                  </a:lnTo>
                  <a:lnTo>
                    <a:pt x="274" y="102"/>
                  </a:lnTo>
                  <a:lnTo>
                    <a:pt x="271" y="125"/>
                  </a:lnTo>
                  <a:lnTo>
                    <a:pt x="265" y="147"/>
                  </a:lnTo>
                  <a:lnTo>
                    <a:pt x="257" y="169"/>
                  </a:lnTo>
                  <a:lnTo>
                    <a:pt x="252" y="180"/>
                  </a:lnTo>
                  <a:lnTo>
                    <a:pt x="246" y="189"/>
                  </a:lnTo>
                  <a:lnTo>
                    <a:pt x="239" y="199"/>
                  </a:lnTo>
                  <a:lnTo>
                    <a:pt x="233" y="209"/>
                  </a:lnTo>
                  <a:lnTo>
                    <a:pt x="233" y="209"/>
                  </a:lnTo>
                  <a:lnTo>
                    <a:pt x="217" y="226"/>
                  </a:lnTo>
                  <a:lnTo>
                    <a:pt x="200" y="241"/>
                  </a:lnTo>
                  <a:lnTo>
                    <a:pt x="182" y="254"/>
                  </a:lnTo>
                  <a:lnTo>
                    <a:pt x="161" y="264"/>
                  </a:lnTo>
                  <a:lnTo>
                    <a:pt x="140" y="273"/>
                  </a:lnTo>
                  <a:lnTo>
                    <a:pt x="117" y="279"/>
                  </a:lnTo>
                  <a:lnTo>
                    <a:pt x="94" y="284"/>
                  </a:lnTo>
                  <a:lnTo>
                    <a:pt x="68" y="285"/>
                  </a:lnTo>
                  <a:lnTo>
                    <a:pt x="68" y="285"/>
                  </a:lnTo>
                  <a:close/>
                  <a:moveTo>
                    <a:pt x="65" y="220"/>
                  </a:moveTo>
                  <a:lnTo>
                    <a:pt x="65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85" y="219"/>
                  </a:lnTo>
                  <a:lnTo>
                    <a:pt x="102" y="217"/>
                  </a:lnTo>
                  <a:lnTo>
                    <a:pt x="118" y="212"/>
                  </a:lnTo>
                  <a:lnTo>
                    <a:pt x="133" y="206"/>
                  </a:lnTo>
                  <a:lnTo>
                    <a:pt x="147" y="199"/>
                  </a:lnTo>
                  <a:lnTo>
                    <a:pt x="160" y="190"/>
                  </a:lnTo>
                  <a:lnTo>
                    <a:pt x="172" y="180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90" y="158"/>
                  </a:lnTo>
                  <a:lnTo>
                    <a:pt x="197" y="146"/>
                  </a:lnTo>
                  <a:lnTo>
                    <a:pt x="201" y="133"/>
                  </a:lnTo>
                  <a:lnTo>
                    <a:pt x="206" y="120"/>
                  </a:lnTo>
                  <a:lnTo>
                    <a:pt x="208" y="108"/>
                  </a:lnTo>
                  <a:lnTo>
                    <a:pt x="209" y="94"/>
                  </a:lnTo>
                  <a:lnTo>
                    <a:pt x="209" y="80"/>
                  </a:lnTo>
                  <a:lnTo>
                    <a:pt x="208" y="65"/>
                  </a:lnTo>
                  <a:lnTo>
                    <a:pt x="208" y="65"/>
                  </a:lnTo>
                  <a:lnTo>
                    <a:pt x="187" y="65"/>
                  </a:lnTo>
                  <a:lnTo>
                    <a:pt x="168" y="68"/>
                  </a:lnTo>
                  <a:lnTo>
                    <a:pt x="150" y="73"/>
                  </a:lnTo>
                  <a:lnTo>
                    <a:pt x="135" y="80"/>
                  </a:lnTo>
                  <a:lnTo>
                    <a:pt x="122" y="87"/>
                  </a:lnTo>
                  <a:lnTo>
                    <a:pt x="111" y="96"/>
                  </a:lnTo>
                  <a:lnTo>
                    <a:pt x="102" y="104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87" y="125"/>
                  </a:lnTo>
                  <a:lnTo>
                    <a:pt x="80" y="137"/>
                  </a:lnTo>
                  <a:lnTo>
                    <a:pt x="74" y="149"/>
                  </a:lnTo>
                  <a:lnTo>
                    <a:pt x="69" y="163"/>
                  </a:lnTo>
                  <a:lnTo>
                    <a:pt x="67" y="177"/>
                  </a:lnTo>
                  <a:lnTo>
                    <a:pt x="65" y="191"/>
                  </a:lnTo>
                  <a:lnTo>
                    <a:pt x="65" y="205"/>
                  </a:lnTo>
                  <a:lnTo>
                    <a:pt x="65" y="220"/>
                  </a:lnTo>
                  <a:lnTo>
                    <a:pt x="65" y="22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340476" y="1020118"/>
              <a:ext cx="439738" cy="350838"/>
            </a:xfrm>
            <a:custGeom>
              <a:rect b="b" l="l" r="r" t="t"/>
              <a:pathLst>
                <a:path extrusionOk="0" h="442" w="555">
                  <a:moveTo>
                    <a:pt x="216" y="442"/>
                  </a:moveTo>
                  <a:lnTo>
                    <a:pt x="216" y="442"/>
                  </a:lnTo>
                  <a:lnTo>
                    <a:pt x="190" y="441"/>
                  </a:lnTo>
                  <a:lnTo>
                    <a:pt x="166" y="437"/>
                  </a:lnTo>
                  <a:lnTo>
                    <a:pt x="143" y="431"/>
                  </a:lnTo>
                  <a:lnTo>
                    <a:pt x="122" y="423"/>
                  </a:lnTo>
                  <a:lnTo>
                    <a:pt x="102" y="413"/>
                  </a:lnTo>
                  <a:lnTo>
                    <a:pt x="85" y="401"/>
                  </a:lnTo>
                  <a:lnTo>
                    <a:pt x="68" y="389"/>
                  </a:lnTo>
                  <a:lnTo>
                    <a:pt x="53" y="373"/>
                  </a:lnTo>
                  <a:lnTo>
                    <a:pt x="41" y="357"/>
                  </a:lnTo>
                  <a:lnTo>
                    <a:pt x="30" y="340"/>
                  </a:lnTo>
                  <a:lnTo>
                    <a:pt x="21" y="321"/>
                  </a:lnTo>
                  <a:lnTo>
                    <a:pt x="13" y="303"/>
                  </a:lnTo>
                  <a:lnTo>
                    <a:pt x="7" y="283"/>
                  </a:lnTo>
                  <a:lnTo>
                    <a:pt x="4" y="262"/>
                  </a:lnTo>
                  <a:lnTo>
                    <a:pt x="0" y="243"/>
                  </a:lnTo>
                  <a:lnTo>
                    <a:pt x="0" y="222"/>
                  </a:lnTo>
                  <a:lnTo>
                    <a:pt x="0" y="201"/>
                  </a:lnTo>
                  <a:lnTo>
                    <a:pt x="4" y="180"/>
                  </a:lnTo>
                  <a:lnTo>
                    <a:pt x="7" y="160"/>
                  </a:lnTo>
                  <a:lnTo>
                    <a:pt x="13" y="141"/>
                  </a:lnTo>
                  <a:lnTo>
                    <a:pt x="21" y="121"/>
                  </a:lnTo>
                  <a:lnTo>
                    <a:pt x="30" y="103"/>
                  </a:lnTo>
                  <a:lnTo>
                    <a:pt x="41" y="86"/>
                  </a:lnTo>
                  <a:lnTo>
                    <a:pt x="53" y="70"/>
                  </a:lnTo>
                  <a:lnTo>
                    <a:pt x="68" y="55"/>
                  </a:lnTo>
                  <a:lnTo>
                    <a:pt x="85" y="41"/>
                  </a:lnTo>
                  <a:lnTo>
                    <a:pt x="102" y="29"/>
                  </a:lnTo>
                  <a:lnTo>
                    <a:pt x="122" y="20"/>
                  </a:lnTo>
                  <a:lnTo>
                    <a:pt x="143" y="12"/>
                  </a:lnTo>
                  <a:lnTo>
                    <a:pt x="166" y="6"/>
                  </a:lnTo>
                  <a:lnTo>
                    <a:pt x="190" y="2"/>
                  </a:lnTo>
                  <a:lnTo>
                    <a:pt x="21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65" y="2"/>
                  </a:lnTo>
                  <a:lnTo>
                    <a:pt x="389" y="6"/>
                  </a:lnTo>
                  <a:lnTo>
                    <a:pt x="412" y="12"/>
                  </a:lnTo>
                  <a:lnTo>
                    <a:pt x="433" y="20"/>
                  </a:lnTo>
                  <a:lnTo>
                    <a:pt x="453" y="29"/>
                  </a:lnTo>
                  <a:lnTo>
                    <a:pt x="472" y="41"/>
                  </a:lnTo>
                  <a:lnTo>
                    <a:pt x="487" y="55"/>
                  </a:lnTo>
                  <a:lnTo>
                    <a:pt x="502" y="70"/>
                  </a:lnTo>
                  <a:lnTo>
                    <a:pt x="514" y="86"/>
                  </a:lnTo>
                  <a:lnTo>
                    <a:pt x="525" y="103"/>
                  </a:lnTo>
                  <a:lnTo>
                    <a:pt x="534" y="121"/>
                  </a:lnTo>
                  <a:lnTo>
                    <a:pt x="542" y="141"/>
                  </a:lnTo>
                  <a:lnTo>
                    <a:pt x="548" y="160"/>
                  </a:lnTo>
                  <a:lnTo>
                    <a:pt x="553" y="180"/>
                  </a:lnTo>
                  <a:lnTo>
                    <a:pt x="555" y="201"/>
                  </a:lnTo>
                  <a:lnTo>
                    <a:pt x="555" y="222"/>
                  </a:lnTo>
                  <a:lnTo>
                    <a:pt x="555" y="243"/>
                  </a:lnTo>
                  <a:lnTo>
                    <a:pt x="553" y="262"/>
                  </a:lnTo>
                  <a:lnTo>
                    <a:pt x="548" y="283"/>
                  </a:lnTo>
                  <a:lnTo>
                    <a:pt x="542" y="303"/>
                  </a:lnTo>
                  <a:lnTo>
                    <a:pt x="534" y="321"/>
                  </a:lnTo>
                  <a:lnTo>
                    <a:pt x="525" y="340"/>
                  </a:lnTo>
                  <a:lnTo>
                    <a:pt x="514" y="357"/>
                  </a:lnTo>
                  <a:lnTo>
                    <a:pt x="502" y="373"/>
                  </a:lnTo>
                  <a:lnTo>
                    <a:pt x="487" y="389"/>
                  </a:lnTo>
                  <a:lnTo>
                    <a:pt x="472" y="401"/>
                  </a:lnTo>
                  <a:lnTo>
                    <a:pt x="453" y="413"/>
                  </a:lnTo>
                  <a:lnTo>
                    <a:pt x="433" y="423"/>
                  </a:lnTo>
                  <a:lnTo>
                    <a:pt x="412" y="431"/>
                  </a:lnTo>
                  <a:lnTo>
                    <a:pt x="389" y="437"/>
                  </a:lnTo>
                  <a:lnTo>
                    <a:pt x="365" y="441"/>
                  </a:lnTo>
                  <a:lnTo>
                    <a:pt x="340" y="442"/>
                  </a:lnTo>
                  <a:lnTo>
                    <a:pt x="216" y="44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315076" y="994718"/>
              <a:ext cx="492125" cy="401638"/>
            </a:xfrm>
            <a:custGeom>
              <a:rect b="b" l="l" r="r" t="t"/>
              <a:pathLst>
                <a:path extrusionOk="0" h="506" w="619">
                  <a:moveTo>
                    <a:pt x="372" y="506"/>
                  </a:moveTo>
                  <a:lnTo>
                    <a:pt x="248" y="506"/>
                  </a:lnTo>
                  <a:lnTo>
                    <a:pt x="248" y="506"/>
                  </a:lnTo>
                  <a:lnTo>
                    <a:pt x="233" y="506"/>
                  </a:lnTo>
                  <a:lnTo>
                    <a:pt x="219" y="505"/>
                  </a:lnTo>
                  <a:lnTo>
                    <a:pt x="205" y="503"/>
                  </a:lnTo>
                  <a:lnTo>
                    <a:pt x="191" y="500"/>
                  </a:lnTo>
                  <a:lnTo>
                    <a:pt x="177" y="498"/>
                  </a:lnTo>
                  <a:lnTo>
                    <a:pt x="164" y="494"/>
                  </a:lnTo>
                  <a:lnTo>
                    <a:pt x="153" y="490"/>
                  </a:lnTo>
                  <a:lnTo>
                    <a:pt x="140" y="484"/>
                  </a:lnTo>
                  <a:lnTo>
                    <a:pt x="129" y="480"/>
                  </a:lnTo>
                  <a:lnTo>
                    <a:pt x="118" y="473"/>
                  </a:lnTo>
                  <a:lnTo>
                    <a:pt x="98" y="460"/>
                  </a:lnTo>
                  <a:lnTo>
                    <a:pt x="80" y="444"/>
                  </a:lnTo>
                  <a:lnTo>
                    <a:pt x="62" y="427"/>
                  </a:lnTo>
                  <a:lnTo>
                    <a:pt x="48" y="409"/>
                  </a:lnTo>
                  <a:lnTo>
                    <a:pt x="36" y="389"/>
                  </a:lnTo>
                  <a:lnTo>
                    <a:pt x="24" y="368"/>
                  </a:lnTo>
                  <a:lnTo>
                    <a:pt x="15" y="346"/>
                  </a:lnTo>
                  <a:lnTo>
                    <a:pt x="8" y="323"/>
                  </a:lnTo>
                  <a:lnTo>
                    <a:pt x="3" y="300"/>
                  </a:lnTo>
                  <a:lnTo>
                    <a:pt x="1" y="27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29"/>
                  </a:lnTo>
                  <a:lnTo>
                    <a:pt x="3" y="205"/>
                  </a:lnTo>
                  <a:lnTo>
                    <a:pt x="9" y="182"/>
                  </a:lnTo>
                  <a:lnTo>
                    <a:pt x="16" y="160"/>
                  </a:lnTo>
                  <a:lnTo>
                    <a:pt x="24" y="138"/>
                  </a:lnTo>
                  <a:lnTo>
                    <a:pt x="34" y="118"/>
                  </a:lnTo>
                  <a:lnTo>
                    <a:pt x="47" y="9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70" y="71"/>
                  </a:lnTo>
                  <a:lnTo>
                    <a:pt x="80" y="63"/>
                  </a:lnTo>
                  <a:lnTo>
                    <a:pt x="89" y="53"/>
                  </a:lnTo>
                  <a:lnTo>
                    <a:pt x="99" y="46"/>
                  </a:lnTo>
                  <a:lnTo>
                    <a:pt x="110" y="39"/>
                  </a:lnTo>
                  <a:lnTo>
                    <a:pt x="120" y="32"/>
                  </a:lnTo>
                  <a:lnTo>
                    <a:pt x="132" y="27"/>
                  </a:lnTo>
                  <a:lnTo>
                    <a:pt x="143" y="21"/>
                  </a:lnTo>
                  <a:lnTo>
                    <a:pt x="155" y="16"/>
                  </a:lnTo>
                  <a:lnTo>
                    <a:pt x="168" y="12"/>
                  </a:lnTo>
                  <a:lnTo>
                    <a:pt x="193" y="6"/>
                  </a:lnTo>
                  <a:lnTo>
                    <a:pt x="220" y="2"/>
                  </a:lnTo>
                  <a:lnTo>
                    <a:pt x="248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87" y="1"/>
                  </a:lnTo>
                  <a:lnTo>
                    <a:pt x="400" y="2"/>
                  </a:lnTo>
                  <a:lnTo>
                    <a:pt x="416" y="3"/>
                  </a:lnTo>
                  <a:lnTo>
                    <a:pt x="428" y="6"/>
                  </a:lnTo>
                  <a:lnTo>
                    <a:pt x="442" y="9"/>
                  </a:lnTo>
                  <a:lnTo>
                    <a:pt x="455" y="13"/>
                  </a:lnTo>
                  <a:lnTo>
                    <a:pt x="466" y="17"/>
                  </a:lnTo>
                  <a:lnTo>
                    <a:pt x="479" y="22"/>
                  </a:lnTo>
                  <a:lnTo>
                    <a:pt x="490" y="28"/>
                  </a:lnTo>
                  <a:lnTo>
                    <a:pt x="501" y="34"/>
                  </a:lnTo>
                  <a:lnTo>
                    <a:pt x="522" y="47"/>
                  </a:lnTo>
                  <a:lnTo>
                    <a:pt x="541" y="63"/>
                  </a:lnTo>
                  <a:lnTo>
                    <a:pt x="557" y="80"/>
                  </a:lnTo>
                  <a:lnTo>
                    <a:pt x="572" y="98"/>
                  </a:lnTo>
                  <a:lnTo>
                    <a:pt x="585" y="118"/>
                  </a:lnTo>
                  <a:lnTo>
                    <a:pt x="595" y="139"/>
                  </a:lnTo>
                  <a:lnTo>
                    <a:pt x="604" y="161"/>
                  </a:lnTo>
                  <a:lnTo>
                    <a:pt x="611" y="183"/>
                  </a:lnTo>
                  <a:lnTo>
                    <a:pt x="616" y="206"/>
                  </a:lnTo>
                  <a:lnTo>
                    <a:pt x="618" y="229"/>
                  </a:lnTo>
                  <a:lnTo>
                    <a:pt x="619" y="254"/>
                  </a:lnTo>
                  <a:lnTo>
                    <a:pt x="619" y="254"/>
                  </a:lnTo>
                  <a:lnTo>
                    <a:pt x="618" y="278"/>
                  </a:lnTo>
                  <a:lnTo>
                    <a:pt x="616" y="301"/>
                  </a:lnTo>
                  <a:lnTo>
                    <a:pt x="611" y="324"/>
                  </a:lnTo>
                  <a:lnTo>
                    <a:pt x="604" y="348"/>
                  </a:lnTo>
                  <a:lnTo>
                    <a:pt x="595" y="368"/>
                  </a:lnTo>
                  <a:lnTo>
                    <a:pt x="585" y="389"/>
                  </a:lnTo>
                  <a:lnTo>
                    <a:pt x="572" y="409"/>
                  </a:lnTo>
                  <a:lnTo>
                    <a:pt x="558" y="426"/>
                  </a:lnTo>
                  <a:lnTo>
                    <a:pt x="558" y="426"/>
                  </a:lnTo>
                  <a:lnTo>
                    <a:pt x="549" y="436"/>
                  </a:lnTo>
                  <a:lnTo>
                    <a:pt x="539" y="445"/>
                  </a:lnTo>
                  <a:lnTo>
                    <a:pt x="530" y="453"/>
                  </a:lnTo>
                  <a:lnTo>
                    <a:pt x="520" y="461"/>
                  </a:lnTo>
                  <a:lnTo>
                    <a:pt x="509" y="468"/>
                  </a:lnTo>
                  <a:lnTo>
                    <a:pt x="499" y="475"/>
                  </a:lnTo>
                  <a:lnTo>
                    <a:pt x="487" y="481"/>
                  </a:lnTo>
                  <a:lnTo>
                    <a:pt x="476" y="487"/>
                  </a:lnTo>
                  <a:lnTo>
                    <a:pt x="464" y="491"/>
                  </a:lnTo>
                  <a:lnTo>
                    <a:pt x="451" y="495"/>
                  </a:lnTo>
                  <a:lnTo>
                    <a:pt x="426" y="502"/>
                  </a:lnTo>
                  <a:lnTo>
                    <a:pt x="399" y="505"/>
                  </a:lnTo>
                  <a:lnTo>
                    <a:pt x="372" y="506"/>
                  </a:lnTo>
                  <a:lnTo>
                    <a:pt x="372" y="506"/>
                  </a:lnTo>
                  <a:close/>
                  <a:moveTo>
                    <a:pt x="248" y="65"/>
                  </a:moveTo>
                  <a:lnTo>
                    <a:pt x="248" y="65"/>
                  </a:lnTo>
                  <a:lnTo>
                    <a:pt x="227" y="66"/>
                  </a:lnTo>
                  <a:lnTo>
                    <a:pt x="207" y="68"/>
                  </a:lnTo>
                  <a:lnTo>
                    <a:pt x="188" y="73"/>
                  </a:lnTo>
                  <a:lnTo>
                    <a:pt x="170" y="80"/>
                  </a:lnTo>
                  <a:lnTo>
                    <a:pt x="153" y="88"/>
                  </a:lnTo>
                  <a:lnTo>
                    <a:pt x="138" y="98"/>
                  </a:lnTo>
                  <a:lnTo>
                    <a:pt x="124" y="110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99" y="137"/>
                  </a:lnTo>
                  <a:lnTo>
                    <a:pt x="90" y="151"/>
                  </a:lnTo>
                  <a:lnTo>
                    <a:pt x="82" y="166"/>
                  </a:lnTo>
                  <a:lnTo>
                    <a:pt x="76" y="182"/>
                  </a:lnTo>
                  <a:lnTo>
                    <a:pt x="70" y="199"/>
                  </a:lnTo>
                  <a:lnTo>
                    <a:pt x="67" y="217"/>
                  </a:lnTo>
                  <a:lnTo>
                    <a:pt x="65" y="235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5" y="271"/>
                  </a:lnTo>
                  <a:lnTo>
                    <a:pt x="67" y="287"/>
                  </a:lnTo>
                  <a:lnTo>
                    <a:pt x="70" y="305"/>
                  </a:lnTo>
                  <a:lnTo>
                    <a:pt x="75" y="321"/>
                  </a:lnTo>
                  <a:lnTo>
                    <a:pt x="81" y="337"/>
                  </a:lnTo>
                  <a:lnTo>
                    <a:pt x="89" y="353"/>
                  </a:lnTo>
                  <a:lnTo>
                    <a:pt x="98" y="367"/>
                  </a:lnTo>
                  <a:lnTo>
                    <a:pt x="109" y="381"/>
                  </a:lnTo>
                  <a:lnTo>
                    <a:pt x="120" y="395"/>
                  </a:lnTo>
                  <a:lnTo>
                    <a:pt x="134" y="407"/>
                  </a:lnTo>
                  <a:lnTo>
                    <a:pt x="149" y="416"/>
                  </a:lnTo>
                  <a:lnTo>
                    <a:pt x="165" y="425"/>
                  </a:lnTo>
                  <a:lnTo>
                    <a:pt x="184" y="432"/>
                  </a:lnTo>
                  <a:lnTo>
                    <a:pt x="204" y="438"/>
                  </a:lnTo>
                  <a:lnTo>
                    <a:pt x="226" y="440"/>
                  </a:lnTo>
                  <a:lnTo>
                    <a:pt x="248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92" y="441"/>
                  </a:lnTo>
                  <a:lnTo>
                    <a:pt x="412" y="438"/>
                  </a:lnTo>
                  <a:lnTo>
                    <a:pt x="432" y="433"/>
                  </a:lnTo>
                  <a:lnTo>
                    <a:pt x="449" y="427"/>
                  </a:lnTo>
                  <a:lnTo>
                    <a:pt x="466" y="419"/>
                  </a:lnTo>
                  <a:lnTo>
                    <a:pt x="482" y="409"/>
                  </a:lnTo>
                  <a:lnTo>
                    <a:pt x="495" y="397"/>
                  </a:lnTo>
                  <a:lnTo>
                    <a:pt x="509" y="383"/>
                  </a:lnTo>
                  <a:lnTo>
                    <a:pt x="509" y="383"/>
                  </a:lnTo>
                  <a:lnTo>
                    <a:pt x="520" y="371"/>
                  </a:lnTo>
                  <a:lnTo>
                    <a:pt x="529" y="356"/>
                  </a:lnTo>
                  <a:lnTo>
                    <a:pt x="537" y="341"/>
                  </a:lnTo>
                  <a:lnTo>
                    <a:pt x="543" y="324"/>
                  </a:lnTo>
                  <a:lnTo>
                    <a:pt x="549" y="308"/>
                  </a:lnTo>
                  <a:lnTo>
                    <a:pt x="552" y="290"/>
                  </a:lnTo>
                  <a:lnTo>
                    <a:pt x="555" y="272"/>
                  </a:lnTo>
                  <a:lnTo>
                    <a:pt x="556" y="254"/>
                  </a:lnTo>
                  <a:lnTo>
                    <a:pt x="556" y="254"/>
                  </a:lnTo>
                  <a:lnTo>
                    <a:pt x="555" y="236"/>
                  </a:lnTo>
                  <a:lnTo>
                    <a:pt x="552" y="219"/>
                  </a:lnTo>
                  <a:lnTo>
                    <a:pt x="549" y="203"/>
                  </a:lnTo>
                  <a:lnTo>
                    <a:pt x="544" y="185"/>
                  </a:lnTo>
                  <a:lnTo>
                    <a:pt x="538" y="169"/>
                  </a:lnTo>
                  <a:lnTo>
                    <a:pt x="530" y="154"/>
                  </a:lnTo>
                  <a:lnTo>
                    <a:pt x="521" y="139"/>
                  </a:lnTo>
                  <a:lnTo>
                    <a:pt x="511" y="125"/>
                  </a:lnTo>
                  <a:lnTo>
                    <a:pt x="499" y="112"/>
                  </a:lnTo>
                  <a:lnTo>
                    <a:pt x="485" y="101"/>
                  </a:lnTo>
                  <a:lnTo>
                    <a:pt x="470" y="90"/>
                  </a:lnTo>
                  <a:lnTo>
                    <a:pt x="454" y="82"/>
                  </a:lnTo>
                  <a:lnTo>
                    <a:pt x="435" y="74"/>
                  </a:lnTo>
                  <a:lnTo>
                    <a:pt x="416" y="69"/>
                  </a:lnTo>
                  <a:lnTo>
                    <a:pt x="394" y="66"/>
                  </a:lnTo>
                  <a:lnTo>
                    <a:pt x="372" y="65"/>
                  </a:lnTo>
                  <a:lnTo>
                    <a:pt x="24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50026" y="955030"/>
              <a:ext cx="22225" cy="65088"/>
            </a:xfrm>
            <a:custGeom>
              <a:rect b="b" l="l" r="r" t="t"/>
              <a:pathLst>
                <a:path extrusionOk="0" h="82" w="29">
                  <a:moveTo>
                    <a:pt x="15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2"/>
                  </a:lnTo>
                  <a:lnTo>
                    <a:pt x="29" y="82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6523038" y="929630"/>
              <a:ext cx="74613" cy="115888"/>
            </a:xfrm>
            <a:custGeom>
              <a:rect b="b" l="l" r="r" t="t"/>
              <a:pathLst>
                <a:path extrusionOk="0" h="147" w="93">
                  <a:moveTo>
                    <a:pt x="93" y="147"/>
                  </a:moveTo>
                  <a:lnTo>
                    <a:pt x="0" y="1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8" y="1"/>
                  </a:lnTo>
                  <a:lnTo>
                    <a:pt x="67" y="3"/>
                  </a:lnTo>
                  <a:lnTo>
                    <a:pt x="75" y="7"/>
                  </a:lnTo>
                  <a:lnTo>
                    <a:pt x="82" y="12"/>
                  </a:lnTo>
                  <a:lnTo>
                    <a:pt x="87" y="18"/>
                  </a:lnTo>
                  <a:lnTo>
                    <a:pt x="90" y="24"/>
                  </a:lnTo>
                  <a:lnTo>
                    <a:pt x="92" y="31"/>
                  </a:lnTo>
                  <a:lnTo>
                    <a:pt x="93" y="38"/>
                  </a:lnTo>
                  <a:lnTo>
                    <a:pt x="93" y="1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7224713" y="2256780"/>
              <a:ext cx="280988" cy="280988"/>
            </a:xfrm>
            <a:custGeom>
              <a:rect b="b" l="l" r="r" t="t"/>
              <a:pathLst>
                <a:path extrusionOk="0" h="354" w="355">
                  <a:moveTo>
                    <a:pt x="355" y="185"/>
                  </a:moveTo>
                  <a:lnTo>
                    <a:pt x="355" y="169"/>
                  </a:lnTo>
                  <a:lnTo>
                    <a:pt x="355" y="169"/>
                  </a:lnTo>
                  <a:lnTo>
                    <a:pt x="340" y="164"/>
                  </a:lnTo>
                  <a:lnTo>
                    <a:pt x="325" y="159"/>
                  </a:lnTo>
                  <a:lnTo>
                    <a:pt x="311" y="153"/>
                  </a:lnTo>
                  <a:lnTo>
                    <a:pt x="297" y="146"/>
                  </a:lnTo>
                  <a:lnTo>
                    <a:pt x="283" y="137"/>
                  </a:lnTo>
                  <a:lnTo>
                    <a:pt x="270" y="128"/>
                  </a:lnTo>
                  <a:lnTo>
                    <a:pt x="259" y="118"/>
                  </a:lnTo>
                  <a:lnTo>
                    <a:pt x="247" y="107"/>
                  </a:lnTo>
                  <a:lnTo>
                    <a:pt x="237" y="96"/>
                  </a:lnTo>
                  <a:lnTo>
                    <a:pt x="226" y="84"/>
                  </a:lnTo>
                  <a:lnTo>
                    <a:pt x="217" y="71"/>
                  </a:lnTo>
                  <a:lnTo>
                    <a:pt x="209" y="58"/>
                  </a:lnTo>
                  <a:lnTo>
                    <a:pt x="202" y="44"/>
                  </a:lnTo>
                  <a:lnTo>
                    <a:pt x="195" y="30"/>
                  </a:lnTo>
                  <a:lnTo>
                    <a:pt x="190" y="15"/>
                  </a:lnTo>
                  <a:lnTo>
                    <a:pt x="186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5" y="15"/>
                  </a:lnTo>
                  <a:lnTo>
                    <a:pt x="160" y="30"/>
                  </a:lnTo>
                  <a:lnTo>
                    <a:pt x="153" y="44"/>
                  </a:lnTo>
                  <a:lnTo>
                    <a:pt x="146" y="58"/>
                  </a:lnTo>
                  <a:lnTo>
                    <a:pt x="138" y="71"/>
                  </a:lnTo>
                  <a:lnTo>
                    <a:pt x="129" y="84"/>
                  </a:lnTo>
                  <a:lnTo>
                    <a:pt x="118" y="96"/>
                  </a:lnTo>
                  <a:lnTo>
                    <a:pt x="108" y="107"/>
                  </a:lnTo>
                  <a:lnTo>
                    <a:pt x="96" y="118"/>
                  </a:lnTo>
                  <a:lnTo>
                    <a:pt x="85" y="128"/>
                  </a:lnTo>
                  <a:lnTo>
                    <a:pt x="72" y="137"/>
                  </a:lnTo>
                  <a:lnTo>
                    <a:pt x="58" y="146"/>
                  </a:lnTo>
                  <a:lnTo>
                    <a:pt x="44" y="153"/>
                  </a:lnTo>
                  <a:lnTo>
                    <a:pt x="30" y="159"/>
                  </a:lnTo>
                  <a:lnTo>
                    <a:pt x="15" y="164"/>
                  </a:lnTo>
                  <a:lnTo>
                    <a:pt x="0" y="169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88"/>
                  </a:lnTo>
                  <a:lnTo>
                    <a:pt x="30" y="194"/>
                  </a:lnTo>
                  <a:lnTo>
                    <a:pt x="44" y="201"/>
                  </a:lnTo>
                  <a:lnTo>
                    <a:pt x="58" y="208"/>
                  </a:lnTo>
                  <a:lnTo>
                    <a:pt x="72" y="216"/>
                  </a:lnTo>
                  <a:lnTo>
                    <a:pt x="85" y="226"/>
                  </a:lnTo>
                  <a:lnTo>
                    <a:pt x="96" y="236"/>
                  </a:lnTo>
                  <a:lnTo>
                    <a:pt x="108" y="246"/>
                  </a:lnTo>
                  <a:lnTo>
                    <a:pt x="118" y="258"/>
                  </a:lnTo>
                  <a:lnTo>
                    <a:pt x="129" y="270"/>
                  </a:lnTo>
                  <a:lnTo>
                    <a:pt x="138" y="282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5" y="339"/>
                  </a:lnTo>
                  <a:lnTo>
                    <a:pt x="169" y="354"/>
                  </a:lnTo>
                  <a:lnTo>
                    <a:pt x="186" y="354"/>
                  </a:lnTo>
                  <a:lnTo>
                    <a:pt x="186" y="354"/>
                  </a:lnTo>
                  <a:lnTo>
                    <a:pt x="190" y="339"/>
                  </a:lnTo>
                  <a:lnTo>
                    <a:pt x="195" y="324"/>
                  </a:lnTo>
                  <a:lnTo>
                    <a:pt x="202" y="310"/>
                  </a:lnTo>
                  <a:lnTo>
                    <a:pt x="209" y="296"/>
                  </a:lnTo>
                  <a:lnTo>
                    <a:pt x="217" y="282"/>
                  </a:lnTo>
                  <a:lnTo>
                    <a:pt x="226" y="270"/>
                  </a:lnTo>
                  <a:lnTo>
                    <a:pt x="237" y="258"/>
                  </a:lnTo>
                  <a:lnTo>
                    <a:pt x="247" y="246"/>
                  </a:lnTo>
                  <a:lnTo>
                    <a:pt x="259" y="236"/>
                  </a:lnTo>
                  <a:lnTo>
                    <a:pt x="270" y="226"/>
                  </a:lnTo>
                  <a:lnTo>
                    <a:pt x="283" y="216"/>
                  </a:lnTo>
                  <a:lnTo>
                    <a:pt x="297" y="208"/>
                  </a:lnTo>
                  <a:lnTo>
                    <a:pt x="311" y="201"/>
                  </a:lnTo>
                  <a:lnTo>
                    <a:pt x="325" y="194"/>
                  </a:lnTo>
                  <a:lnTo>
                    <a:pt x="340" y="188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7199313" y="2231380"/>
              <a:ext cx="331788" cy="331788"/>
            </a:xfrm>
            <a:custGeom>
              <a:rect b="b" l="l" r="r" t="t"/>
              <a:pathLst>
                <a:path extrusionOk="0" h="417" w="417">
                  <a:moveTo>
                    <a:pt x="217" y="417"/>
                  </a:moveTo>
                  <a:lnTo>
                    <a:pt x="200" y="417"/>
                  </a:lnTo>
                  <a:lnTo>
                    <a:pt x="200" y="417"/>
                  </a:lnTo>
                  <a:lnTo>
                    <a:pt x="196" y="417"/>
                  </a:lnTo>
                  <a:lnTo>
                    <a:pt x="190" y="416"/>
                  </a:lnTo>
                  <a:lnTo>
                    <a:pt x="185" y="414"/>
                  </a:lnTo>
                  <a:lnTo>
                    <a:pt x="182" y="412"/>
                  </a:lnTo>
                  <a:lnTo>
                    <a:pt x="178" y="408"/>
                  </a:lnTo>
                  <a:lnTo>
                    <a:pt x="175" y="404"/>
                  </a:lnTo>
                  <a:lnTo>
                    <a:pt x="173" y="399"/>
                  </a:lnTo>
                  <a:lnTo>
                    <a:pt x="170" y="394"/>
                  </a:lnTo>
                  <a:lnTo>
                    <a:pt x="170" y="394"/>
                  </a:lnTo>
                  <a:lnTo>
                    <a:pt x="167" y="380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49" y="343"/>
                  </a:lnTo>
                  <a:lnTo>
                    <a:pt x="142" y="332"/>
                  </a:lnTo>
                  <a:lnTo>
                    <a:pt x="134" y="321"/>
                  </a:lnTo>
                  <a:lnTo>
                    <a:pt x="126" y="311"/>
                  </a:lnTo>
                  <a:lnTo>
                    <a:pt x="117" y="300"/>
                  </a:lnTo>
                  <a:lnTo>
                    <a:pt x="107" y="291"/>
                  </a:lnTo>
                  <a:lnTo>
                    <a:pt x="96" y="283"/>
                  </a:lnTo>
                  <a:lnTo>
                    <a:pt x="86" y="275"/>
                  </a:lnTo>
                  <a:lnTo>
                    <a:pt x="74" y="268"/>
                  </a:lnTo>
                  <a:lnTo>
                    <a:pt x="63" y="261"/>
                  </a:lnTo>
                  <a:lnTo>
                    <a:pt x="50" y="255"/>
                  </a:lnTo>
                  <a:lnTo>
                    <a:pt x="37" y="251"/>
                  </a:lnTo>
                  <a:lnTo>
                    <a:pt x="23" y="247"/>
                  </a:lnTo>
                  <a:lnTo>
                    <a:pt x="23" y="247"/>
                  </a:lnTo>
                  <a:lnTo>
                    <a:pt x="19" y="245"/>
                  </a:lnTo>
                  <a:lnTo>
                    <a:pt x="14" y="242"/>
                  </a:lnTo>
                  <a:lnTo>
                    <a:pt x="9" y="239"/>
                  </a:lnTo>
                  <a:lnTo>
                    <a:pt x="6" y="236"/>
                  </a:lnTo>
                  <a:lnTo>
                    <a:pt x="3" y="231"/>
                  </a:lnTo>
                  <a:lnTo>
                    <a:pt x="1" y="226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6"/>
                  </a:lnTo>
                  <a:lnTo>
                    <a:pt x="1" y="190"/>
                  </a:lnTo>
                  <a:lnTo>
                    <a:pt x="3" y="186"/>
                  </a:lnTo>
                  <a:lnTo>
                    <a:pt x="6" y="182"/>
                  </a:lnTo>
                  <a:lnTo>
                    <a:pt x="9" y="178"/>
                  </a:lnTo>
                  <a:lnTo>
                    <a:pt x="14" y="175"/>
                  </a:lnTo>
                  <a:lnTo>
                    <a:pt x="19" y="173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37" y="167"/>
                  </a:lnTo>
                  <a:lnTo>
                    <a:pt x="50" y="163"/>
                  </a:lnTo>
                  <a:lnTo>
                    <a:pt x="63" y="157"/>
                  </a:lnTo>
                  <a:lnTo>
                    <a:pt x="74" y="150"/>
                  </a:lnTo>
                  <a:lnTo>
                    <a:pt x="86" y="143"/>
                  </a:lnTo>
                  <a:lnTo>
                    <a:pt x="96" y="135"/>
                  </a:lnTo>
                  <a:lnTo>
                    <a:pt x="107" y="127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4" y="96"/>
                  </a:lnTo>
                  <a:lnTo>
                    <a:pt x="142" y="86"/>
                  </a:lnTo>
                  <a:lnTo>
                    <a:pt x="149" y="74"/>
                  </a:lnTo>
                  <a:lnTo>
                    <a:pt x="156" y="62"/>
                  </a:lnTo>
                  <a:lnTo>
                    <a:pt x="162" y="50"/>
                  </a:lnTo>
                  <a:lnTo>
                    <a:pt x="167" y="3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3" y="19"/>
                  </a:lnTo>
                  <a:lnTo>
                    <a:pt x="175" y="14"/>
                  </a:lnTo>
                  <a:lnTo>
                    <a:pt x="178" y="10"/>
                  </a:lnTo>
                  <a:lnTo>
                    <a:pt x="182" y="6"/>
                  </a:lnTo>
                  <a:lnTo>
                    <a:pt x="185" y="4"/>
                  </a:lnTo>
                  <a:lnTo>
                    <a:pt x="190" y="1"/>
                  </a:lnTo>
                  <a:lnTo>
                    <a:pt x="196" y="0"/>
                  </a:lnTo>
                  <a:lnTo>
                    <a:pt x="200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7" y="1"/>
                  </a:lnTo>
                  <a:lnTo>
                    <a:pt x="232" y="4"/>
                  </a:lnTo>
                  <a:lnTo>
                    <a:pt x="235" y="6"/>
                  </a:lnTo>
                  <a:lnTo>
                    <a:pt x="240" y="10"/>
                  </a:lnTo>
                  <a:lnTo>
                    <a:pt x="242" y="14"/>
                  </a:lnTo>
                  <a:lnTo>
                    <a:pt x="244" y="19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50" y="36"/>
                  </a:lnTo>
                  <a:lnTo>
                    <a:pt x="255" y="50"/>
                  </a:lnTo>
                  <a:lnTo>
                    <a:pt x="261" y="62"/>
                  </a:lnTo>
                  <a:lnTo>
                    <a:pt x="268" y="74"/>
                  </a:lnTo>
                  <a:lnTo>
                    <a:pt x="275" y="86"/>
                  </a:lnTo>
                  <a:lnTo>
                    <a:pt x="283" y="96"/>
                  </a:lnTo>
                  <a:lnTo>
                    <a:pt x="291" y="107"/>
                  </a:lnTo>
                  <a:lnTo>
                    <a:pt x="300" y="117"/>
                  </a:lnTo>
                  <a:lnTo>
                    <a:pt x="310" y="127"/>
                  </a:lnTo>
                  <a:lnTo>
                    <a:pt x="321" y="135"/>
                  </a:lnTo>
                  <a:lnTo>
                    <a:pt x="331" y="143"/>
                  </a:lnTo>
                  <a:lnTo>
                    <a:pt x="343" y="150"/>
                  </a:lnTo>
                  <a:lnTo>
                    <a:pt x="356" y="157"/>
                  </a:lnTo>
                  <a:lnTo>
                    <a:pt x="367" y="163"/>
                  </a:lnTo>
                  <a:lnTo>
                    <a:pt x="381" y="167"/>
                  </a:lnTo>
                  <a:lnTo>
                    <a:pt x="394" y="171"/>
                  </a:lnTo>
                  <a:lnTo>
                    <a:pt x="394" y="171"/>
                  </a:lnTo>
                  <a:lnTo>
                    <a:pt x="398" y="173"/>
                  </a:lnTo>
                  <a:lnTo>
                    <a:pt x="403" y="175"/>
                  </a:lnTo>
                  <a:lnTo>
                    <a:pt x="408" y="178"/>
                  </a:lnTo>
                  <a:lnTo>
                    <a:pt x="411" y="182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17" y="196"/>
                  </a:lnTo>
                  <a:lnTo>
                    <a:pt x="417" y="201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22"/>
                  </a:lnTo>
                  <a:lnTo>
                    <a:pt x="416" y="226"/>
                  </a:lnTo>
                  <a:lnTo>
                    <a:pt x="414" y="231"/>
                  </a:lnTo>
                  <a:lnTo>
                    <a:pt x="411" y="236"/>
                  </a:lnTo>
                  <a:lnTo>
                    <a:pt x="408" y="239"/>
                  </a:lnTo>
                  <a:lnTo>
                    <a:pt x="403" y="242"/>
                  </a:lnTo>
                  <a:lnTo>
                    <a:pt x="398" y="245"/>
                  </a:lnTo>
                  <a:lnTo>
                    <a:pt x="394" y="247"/>
                  </a:lnTo>
                  <a:lnTo>
                    <a:pt x="394" y="247"/>
                  </a:lnTo>
                  <a:lnTo>
                    <a:pt x="381" y="251"/>
                  </a:lnTo>
                  <a:lnTo>
                    <a:pt x="367" y="255"/>
                  </a:lnTo>
                  <a:lnTo>
                    <a:pt x="356" y="261"/>
                  </a:lnTo>
                  <a:lnTo>
                    <a:pt x="343" y="268"/>
                  </a:lnTo>
                  <a:lnTo>
                    <a:pt x="331" y="275"/>
                  </a:lnTo>
                  <a:lnTo>
                    <a:pt x="321" y="283"/>
                  </a:lnTo>
                  <a:lnTo>
                    <a:pt x="310" y="291"/>
                  </a:lnTo>
                  <a:lnTo>
                    <a:pt x="300" y="300"/>
                  </a:lnTo>
                  <a:lnTo>
                    <a:pt x="291" y="311"/>
                  </a:lnTo>
                  <a:lnTo>
                    <a:pt x="283" y="321"/>
                  </a:lnTo>
                  <a:lnTo>
                    <a:pt x="275" y="332"/>
                  </a:lnTo>
                  <a:lnTo>
                    <a:pt x="268" y="343"/>
                  </a:lnTo>
                  <a:lnTo>
                    <a:pt x="261" y="355"/>
                  </a:lnTo>
                  <a:lnTo>
                    <a:pt x="255" y="368"/>
                  </a:lnTo>
                  <a:lnTo>
                    <a:pt x="250" y="380"/>
                  </a:lnTo>
                  <a:lnTo>
                    <a:pt x="247" y="394"/>
                  </a:lnTo>
                  <a:lnTo>
                    <a:pt x="247" y="394"/>
                  </a:lnTo>
                  <a:lnTo>
                    <a:pt x="244" y="399"/>
                  </a:lnTo>
                  <a:lnTo>
                    <a:pt x="242" y="404"/>
                  </a:lnTo>
                  <a:lnTo>
                    <a:pt x="240" y="408"/>
                  </a:lnTo>
                  <a:lnTo>
                    <a:pt x="235" y="412"/>
                  </a:lnTo>
                  <a:lnTo>
                    <a:pt x="232" y="414"/>
                  </a:lnTo>
                  <a:lnTo>
                    <a:pt x="227" y="416"/>
                  </a:lnTo>
                  <a:lnTo>
                    <a:pt x="221" y="417"/>
                  </a:lnTo>
                  <a:lnTo>
                    <a:pt x="217" y="417"/>
                  </a:lnTo>
                  <a:lnTo>
                    <a:pt x="217" y="417"/>
                  </a:lnTo>
                  <a:close/>
                  <a:moveTo>
                    <a:pt x="97" y="209"/>
                  </a:moveTo>
                  <a:lnTo>
                    <a:pt x="97" y="209"/>
                  </a:lnTo>
                  <a:lnTo>
                    <a:pt x="115" y="219"/>
                  </a:lnTo>
                  <a:lnTo>
                    <a:pt x="131" y="230"/>
                  </a:lnTo>
                  <a:lnTo>
                    <a:pt x="147" y="242"/>
                  </a:lnTo>
                  <a:lnTo>
                    <a:pt x="161" y="256"/>
                  </a:lnTo>
                  <a:lnTo>
                    <a:pt x="175" y="270"/>
                  </a:lnTo>
                  <a:lnTo>
                    <a:pt x="188" y="286"/>
                  </a:lnTo>
                  <a:lnTo>
                    <a:pt x="198" y="303"/>
                  </a:lnTo>
                  <a:lnTo>
                    <a:pt x="209" y="320"/>
                  </a:lnTo>
                  <a:lnTo>
                    <a:pt x="209" y="320"/>
                  </a:lnTo>
                  <a:lnTo>
                    <a:pt x="219" y="303"/>
                  </a:lnTo>
                  <a:lnTo>
                    <a:pt x="229" y="286"/>
                  </a:lnTo>
                  <a:lnTo>
                    <a:pt x="242" y="270"/>
                  </a:lnTo>
                  <a:lnTo>
                    <a:pt x="256" y="256"/>
                  </a:lnTo>
                  <a:lnTo>
                    <a:pt x="270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20" y="209"/>
                  </a:lnTo>
                  <a:lnTo>
                    <a:pt x="320" y="209"/>
                  </a:lnTo>
                  <a:lnTo>
                    <a:pt x="302" y="198"/>
                  </a:lnTo>
                  <a:lnTo>
                    <a:pt x="286" y="188"/>
                  </a:lnTo>
                  <a:lnTo>
                    <a:pt x="270" y="175"/>
                  </a:lnTo>
                  <a:lnTo>
                    <a:pt x="256" y="161"/>
                  </a:lnTo>
                  <a:lnTo>
                    <a:pt x="242" y="147"/>
                  </a:lnTo>
                  <a:lnTo>
                    <a:pt x="229" y="131"/>
                  </a:lnTo>
                  <a:lnTo>
                    <a:pt x="219" y="115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198" y="115"/>
                  </a:lnTo>
                  <a:lnTo>
                    <a:pt x="188" y="131"/>
                  </a:lnTo>
                  <a:lnTo>
                    <a:pt x="175" y="147"/>
                  </a:lnTo>
                  <a:lnTo>
                    <a:pt x="161" y="161"/>
                  </a:lnTo>
                  <a:lnTo>
                    <a:pt x="147" y="175"/>
                  </a:lnTo>
                  <a:lnTo>
                    <a:pt x="131" y="188"/>
                  </a:lnTo>
                  <a:lnTo>
                    <a:pt x="115" y="198"/>
                  </a:lnTo>
                  <a:lnTo>
                    <a:pt x="97" y="209"/>
                  </a:lnTo>
                  <a:lnTo>
                    <a:pt x="97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5043488" y="1086793"/>
              <a:ext cx="282575" cy="280988"/>
            </a:xfrm>
            <a:custGeom>
              <a:rect b="b" l="l" r="r" t="t"/>
              <a:pathLst>
                <a:path extrusionOk="0" h="354" w="355">
                  <a:moveTo>
                    <a:pt x="355" y="185"/>
                  </a:moveTo>
                  <a:lnTo>
                    <a:pt x="355" y="170"/>
                  </a:lnTo>
                  <a:lnTo>
                    <a:pt x="355" y="170"/>
                  </a:lnTo>
                  <a:lnTo>
                    <a:pt x="339" y="165"/>
                  </a:lnTo>
                  <a:lnTo>
                    <a:pt x="325" y="160"/>
                  </a:lnTo>
                  <a:lnTo>
                    <a:pt x="310" y="153"/>
                  </a:lnTo>
                  <a:lnTo>
                    <a:pt x="296" y="146"/>
                  </a:lnTo>
                  <a:lnTo>
                    <a:pt x="284" y="138"/>
                  </a:lnTo>
                  <a:lnTo>
                    <a:pt x="271" y="128"/>
                  </a:lnTo>
                  <a:lnTo>
                    <a:pt x="258" y="118"/>
                  </a:lnTo>
                  <a:lnTo>
                    <a:pt x="247" y="108"/>
                  </a:lnTo>
                  <a:lnTo>
                    <a:pt x="236" y="96"/>
                  </a:lnTo>
                  <a:lnTo>
                    <a:pt x="227" y="84"/>
                  </a:lnTo>
                  <a:lnTo>
                    <a:pt x="218" y="72"/>
                  </a:lnTo>
                  <a:lnTo>
                    <a:pt x="210" y="59"/>
                  </a:lnTo>
                  <a:lnTo>
                    <a:pt x="201" y="45"/>
                  </a:lnTo>
                  <a:lnTo>
                    <a:pt x="196" y="30"/>
                  </a:lnTo>
                  <a:lnTo>
                    <a:pt x="190" y="15"/>
                  </a:lnTo>
                  <a:lnTo>
                    <a:pt x="185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5"/>
                  </a:lnTo>
                  <a:lnTo>
                    <a:pt x="160" y="30"/>
                  </a:lnTo>
                  <a:lnTo>
                    <a:pt x="153" y="45"/>
                  </a:lnTo>
                  <a:lnTo>
                    <a:pt x="146" y="59"/>
                  </a:lnTo>
                  <a:lnTo>
                    <a:pt x="138" y="72"/>
                  </a:lnTo>
                  <a:lnTo>
                    <a:pt x="128" y="84"/>
                  </a:lnTo>
                  <a:lnTo>
                    <a:pt x="119" y="96"/>
                  </a:lnTo>
                  <a:lnTo>
                    <a:pt x="108" y="108"/>
                  </a:lnTo>
                  <a:lnTo>
                    <a:pt x="97" y="118"/>
                  </a:lnTo>
                  <a:lnTo>
                    <a:pt x="84" y="128"/>
                  </a:lnTo>
                  <a:lnTo>
                    <a:pt x="72" y="138"/>
                  </a:lnTo>
                  <a:lnTo>
                    <a:pt x="59" y="146"/>
                  </a:lnTo>
                  <a:lnTo>
                    <a:pt x="45" y="153"/>
                  </a:lnTo>
                  <a:lnTo>
                    <a:pt x="30" y="160"/>
                  </a:lnTo>
                  <a:lnTo>
                    <a:pt x="15" y="165"/>
                  </a:lnTo>
                  <a:lnTo>
                    <a:pt x="0" y="17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90"/>
                  </a:lnTo>
                  <a:lnTo>
                    <a:pt x="30" y="196"/>
                  </a:lnTo>
                  <a:lnTo>
                    <a:pt x="45" y="201"/>
                  </a:lnTo>
                  <a:lnTo>
                    <a:pt x="59" y="210"/>
                  </a:lnTo>
                  <a:lnTo>
                    <a:pt x="72" y="218"/>
                  </a:lnTo>
                  <a:lnTo>
                    <a:pt x="84" y="227"/>
                  </a:lnTo>
                  <a:lnTo>
                    <a:pt x="97" y="236"/>
                  </a:lnTo>
                  <a:lnTo>
                    <a:pt x="108" y="247"/>
                  </a:lnTo>
                  <a:lnTo>
                    <a:pt x="119" y="258"/>
                  </a:lnTo>
                  <a:lnTo>
                    <a:pt x="128" y="270"/>
                  </a:lnTo>
                  <a:lnTo>
                    <a:pt x="138" y="283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6" y="339"/>
                  </a:lnTo>
                  <a:lnTo>
                    <a:pt x="170" y="354"/>
                  </a:lnTo>
                  <a:lnTo>
                    <a:pt x="185" y="354"/>
                  </a:lnTo>
                  <a:lnTo>
                    <a:pt x="185" y="354"/>
                  </a:lnTo>
                  <a:lnTo>
                    <a:pt x="190" y="339"/>
                  </a:lnTo>
                  <a:lnTo>
                    <a:pt x="196" y="324"/>
                  </a:lnTo>
                  <a:lnTo>
                    <a:pt x="201" y="310"/>
                  </a:lnTo>
                  <a:lnTo>
                    <a:pt x="210" y="296"/>
                  </a:lnTo>
                  <a:lnTo>
                    <a:pt x="218" y="283"/>
                  </a:lnTo>
                  <a:lnTo>
                    <a:pt x="227" y="270"/>
                  </a:lnTo>
                  <a:lnTo>
                    <a:pt x="236" y="258"/>
                  </a:lnTo>
                  <a:lnTo>
                    <a:pt x="247" y="247"/>
                  </a:lnTo>
                  <a:lnTo>
                    <a:pt x="258" y="236"/>
                  </a:lnTo>
                  <a:lnTo>
                    <a:pt x="271" y="227"/>
                  </a:lnTo>
                  <a:lnTo>
                    <a:pt x="284" y="218"/>
                  </a:lnTo>
                  <a:lnTo>
                    <a:pt x="296" y="210"/>
                  </a:lnTo>
                  <a:lnTo>
                    <a:pt x="310" y="201"/>
                  </a:lnTo>
                  <a:lnTo>
                    <a:pt x="324" y="196"/>
                  </a:lnTo>
                  <a:lnTo>
                    <a:pt x="339" y="190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5019676" y="1061393"/>
              <a:ext cx="331788" cy="331788"/>
            </a:xfrm>
            <a:custGeom>
              <a:rect b="b" l="l" r="r" t="t"/>
              <a:pathLst>
                <a:path extrusionOk="0" h="418" w="418">
                  <a:moveTo>
                    <a:pt x="216" y="418"/>
                  </a:moveTo>
                  <a:lnTo>
                    <a:pt x="201" y="418"/>
                  </a:lnTo>
                  <a:lnTo>
                    <a:pt x="201" y="418"/>
                  </a:lnTo>
                  <a:lnTo>
                    <a:pt x="195" y="417"/>
                  </a:lnTo>
                  <a:lnTo>
                    <a:pt x="191" y="415"/>
                  </a:lnTo>
                  <a:lnTo>
                    <a:pt x="186" y="413"/>
                  </a:lnTo>
                  <a:lnTo>
                    <a:pt x="181" y="411"/>
                  </a:lnTo>
                  <a:lnTo>
                    <a:pt x="178" y="407"/>
                  </a:lnTo>
                  <a:lnTo>
                    <a:pt x="174" y="403"/>
                  </a:lnTo>
                  <a:lnTo>
                    <a:pt x="172" y="399"/>
                  </a:lnTo>
                  <a:lnTo>
                    <a:pt x="170" y="393"/>
                  </a:lnTo>
                  <a:lnTo>
                    <a:pt x="170" y="393"/>
                  </a:lnTo>
                  <a:lnTo>
                    <a:pt x="166" y="381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50" y="342"/>
                  </a:lnTo>
                  <a:lnTo>
                    <a:pt x="142" y="331"/>
                  </a:lnTo>
                  <a:lnTo>
                    <a:pt x="135" y="320"/>
                  </a:lnTo>
                  <a:lnTo>
                    <a:pt x="126" y="310"/>
                  </a:lnTo>
                  <a:lnTo>
                    <a:pt x="117" y="300"/>
                  </a:lnTo>
                  <a:lnTo>
                    <a:pt x="107" y="290"/>
                  </a:lnTo>
                  <a:lnTo>
                    <a:pt x="97" y="282"/>
                  </a:lnTo>
                  <a:lnTo>
                    <a:pt x="85" y="274"/>
                  </a:lnTo>
                  <a:lnTo>
                    <a:pt x="74" y="267"/>
                  </a:lnTo>
                  <a:lnTo>
                    <a:pt x="62" y="261"/>
                  </a:lnTo>
                  <a:lnTo>
                    <a:pt x="49" y="256"/>
                  </a:lnTo>
                  <a:lnTo>
                    <a:pt x="37" y="251"/>
                  </a:lnTo>
                  <a:lnTo>
                    <a:pt x="23" y="246"/>
                  </a:lnTo>
                  <a:lnTo>
                    <a:pt x="23" y="246"/>
                  </a:lnTo>
                  <a:lnTo>
                    <a:pt x="18" y="245"/>
                  </a:lnTo>
                  <a:lnTo>
                    <a:pt x="13" y="243"/>
                  </a:lnTo>
                  <a:lnTo>
                    <a:pt x="10" y="239"/>
                  </a:lnTo>
                  <a:lnTo>
                    <a:pt x="7" y="236"/>
                  </a:lnTo>
                  <a:lnTo>
                    <a:pt x="3" y="231"/>
                  </a:lnTo>
                  <a:lnTo>
                    <a:pt x="2" y="227"/>
                  </a:lnTo>
                  <a:lnTo>
                    <a:pt x="0" y="222"/>
                  </a:lnTo>
                  <a:lnTo>
                    <a:pt x="0" y="216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5"/>
                  </a:lnTo>
                  <a:lnTo>
                    <a:pt x="2" y="191"/>
                  </a:lnTo>
                  <a:lnTo>
                    <a:pt x="3" y="186"/>
                  </a:lnTo>
                  <a:lnTo>
                    <a:pt x="7" y="181"/>
                  </a:lnTo>
                  <a:lnTo>
                    <a:pt x="10" y="178"/>
                  </a:lnTo>
                  <a:lnTo>
                    <a:pt x="13" y="174"/>
                  </a:lnTo>
                  <a:lnTo>
                    <a:pt x="18" y="172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37" y="166"/>
                  </a:lnTo>
                  <a:lnTo>
                    <a:pt x="49" y="162"/>
                  </a:lnTo>
                  <a:lnTo>
                    <a:pt x="62" y="156"/>
                  </a:lnTo>
                  <a:lnTo>
                    <a:pt x="74" y="150"/>
                  </a:lnTo>
                  <a:lnTo>
                    <a:pt x="85" y="142"/>
                  </a:lnTo>
                  <a:lnTo>
                    <a:pt x="97" y="135"/>
                  </a:lnTo>
                  <a:lnTo>
                    <a:pt x="107" y="126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5" y="97"/>
                  </a:lnTo>
                  <a:lnTo>
                    <a:pt x="142" y="85"/>
                  </a:lnTo>
                  <a:lnTo>
                    <a:pt x="150" y="74"/>
                  </a:lnTo>
                  <a:lnTo>
                    <a:pt x="156" y="62"/>
                  </a:lnTo>
                  <a:lnTo>
                    <a:pt x="162" y="49"/>
                  </a:lnTo>
                  <a:lnTo>
                    <a:pt x="166" y="37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2" y="18"/>
                  </a:lnTo>
                  <a:lnTo>
                    <a:pt x="174" y="13"/>
                  </a:lnTo>
                  <a:lnTo>
                    <a:pt x="178" y="10"/>
                  </a:lnTo>
                  <a:lnTo>
                    <a:pt x="181" y="6"/>
                  </a:lnTo>
                  <a:lnTo>
                    <a:pt x="186" y="3"/>
                  </a:lnTo>
                  <a:lnTo>
                    <a:pt x="191" y="1"/>
                  </a:lnTo>
                  <a:lnTo>
                    <a:pt x="195" y="0"/>
                  </a:lnTo>
                  <a:lnTo>
                    <a:pt x="201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22" y="0"/>
                  </a:lnTo>
                  <a:lnTo>
                    <a:pt x="227" y="1"/>
                  </a:lnTo>
                  <a:lnTo>
                    <a:pt x="231" y="3"/>
                  </a:lnTo>
                  <a:lnTo>
                    <a:pt x="236" y="6"/>
                  </a:lnTo>
                  <a:lnTo>
                    <a:pt x="239" y="10"/>
                  </a:lnTo>
                  <a:lnTo>
                    <a:pt x="243" y="13"/>
                  </a:lnTo>
                  <a:lnTo>
                    <a:pt x="245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51" y="37"/>
                  </a:lnTo>
                  <a:lnTo>
                    <a:pt x="256" y="49"/>
                  </a:lnTo>
                  <a:lnTo>
                    <a:pt x="261" y="62"/>
                  </a:lnTo>
                  <a:lnTo>
                    <a:pt x="267" y="74"/>
                  </a:lnTo>
                  <a:lnTo>
                    <a:pt x="274" y="85"/>
                  </a:lnTo>
                  <a:lnTo>
                    <a:pt x="282" y="97"/>
                  </a:lnTo>
                  <a:lnTo>
                    <a:pt x="291" y="107"/>
                  </a:lnTo>
                  <a:lnTo>
                    <a:pt x="301" y="117"/>
                  </a:lnTo>
                  <a:lnTo>
                    <a:pt x="310" y="126"/>
                  </a:lnTo>
                  <a:lnTo>
                    <a:pt x="320" y="135"/>
                  </a:lnTo>
                  <a:lnTo>
                    <a:pt x="332" y="142"/>
                  </a:lnTo>
                  <a:lnTo>
                    <a:pt x="344" y="150"/>
                  </a:lnTo>
                  <a:lnTo>
                    <a:pt x="355" y="156"/>
                  </a:lnTo>
                  <a:lnTo>
                    <a:pt x="368" y="162"/>
                  </a:lnTo>
                  <a:lnTo>
                    <a:pt x="381" y="166"/>
                  </a:lnTo>
                  <a:lnTo>
                    <a:pt x="393" y="170"/>
                  </a:lnTo>
                  <a:lnTo>
                    <a:pt x="393" y="170"/>
                  </a:lnTo>
                  <a:lnTo>
                    <a:pt x="399" y="172"/>
                  </a:lnTo>
                  <a:lnTo>
                    <a:pt x="404" y="174"/>
                  </a:lnTo>
                  <a:lnTo>
                    <a:pt x="407" y="178"/>
                  </a:lnTo>
                  <a:lnTo>
                    <a:pt x="411" y="181"/>
                  </a:lnTo>
                  <a:lnTo>
                    <a:pt x="413" y="186"/>
                  </a:lnTo>
                  <a:lnTo>
                    <a:pt x="415" y="191"/>
                  </a:lnTo>
                  <a:lnTo>
                    <a:pt x="417" y="195"/>
                  </a:lnTo>
                  <a:lnTo>
                    <a:pt x="418" y="201"/>
                  </a:lnTo>
                  <a:lnTo>
                    <a:pt x="418" y="216"/>
                  </a:lnTo>
                  <a:lnTo>
                    <a:pt x="418" y="216"/>
                  </a:lnTo>
                  <a:lnTo>
                    <a:pt x="417" y="222"/>
                  </a:lnTo>
                  <a:lnTo>
                    <a:pt x="415" y="227"/>
                  </a:lnTo>
                  <a:lnTo>
                    <a:pt x="413" y="231"/>
                  </a:lnTo>
                  <a:lnTo>
                    <a:pt x="411" y="236"/>
                  </a:lnTo>
                  <a:lnTo>
                    <a:pt x="407" y="239"/>
                  </a:lnTo>
                  <a:lnTo>
                    <a:pt x="404" y="243"/>
                  </a:lnTo>
                  <a:lnTo>
                    <a:pt x="399" y="245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81" y="251"/>
                  </a:lnTo>
                  <a:lnTo>
                    <a:pt x="368" y="256"/>
                  </a:lnTo>
                  <a:lnTo>
                    <a:pt x="355" y="261"/>
                  </a:lnTo>
                  <a:lnTo>
                    <a:pt x="344" y="267"/>
                  </a:lnTo>
                  <a:lnTo>
                    <a:pt x="332" y="274"/>
                  </a:lnTo>
                  <a:lnTo>
                    <a:pt x="320" y="282"/>
                  </a:lnTo>
                  <a:lnTo>
                    <a:pt x="310" y="290"/>
                  </a:lnTo>
                  <a:lnTo>
                    <a:pt x="301" y="300"/>
                  </a:lnTo>
                  <a:lnTo>
                    <a:pt x="291" y="310"/>
                  </a:lnTo>
                  <a:lnTo>
                    <a:pt x="282" y="320"/>
                  </a:lnTo>
                  <a:lnTo>
                    <a:pt x="274" y="331"/>
                  </a:lnTo>
                  <a:lnTo>
                    <a:pt x="267" y="342"/>
                  </a:lnTo>
                  <a:lnTo>
                    <a:pt x="261" y="355"/>
                  </a:lnTo>
                  <a:lnTo>
                    <a:pt x="256" y="368"/>
                  </a:lnTo>
                  <a:lnTo>
                    <a:pt x="251" y="381"/>
                  </a:lnTo>
                  <a:lnTo>
                    <a:pt x="246" y="393"/>
                  </a:lnTo>
                  <a:lnTo>
                    <a:pt x="246" y="393"/>
                  </a:lnTo>
                  <a:lnTo>
                    <a:pt x="245" y="399"/>
                  </a:lnTo>
                  <a:lnTo>
                    <a:pt x="243" y="403"/>
                  </a:lnTo>
                  <a:lnTo>
                    <a:pt x="239" y="407"/>
                  </a:lnTo>
                  <a:lnTo>
                    <a:pt x="236" y="411"/>
                  </a:lnTo>
                  <a:lnTo>
                    <a:pt x="231" y="413"/>
                  </a:lnTo>
                  <a:lnTo>
                    <a:pt x="227" y="415"/>
                  </a:lnTo>
                  <a:lnTo>
                    <a:pt x="222" y="417"/>
                  </a:lnTo>
                  <a:lnTo>
                    <a:pt x="216" y="418"/>
                  </a:lnTo>
                  <a:lnTo>
                    <a:pt x="216" y="418"/>
                  </a:lnTo>
                  <a:close/>
                  <a:moveTo>
                    <a:pt x="97" y="208"/>
                  </a:moveTo>
                  <a:lnTo>
                    <a:pt x="97" y="208"/>
                  </a:lnTo>
                  <a:lnTo>
                    <a:pt x="114" y="219"/>
                  </a:lnTo>
                  <a:lnTo>
                    <a:pt x="132" y="230"/>
                  </a:lnTo>
                  <a:lnTo>
                    <a:pt x="147" y="242"/>
                  </a:lnTo>
                  <a:lnTo>
                    <a:pt x="162" y="256"/>
                  </a:lnTo>
                  <a:lnTo>
                    <a:pt x="174" y="271"/>
                  </a:lnTo>
                  <a:lnTo>
                    <a:pt x="187" y="286"/>
                  </a:lnTo>
                  <a:lnTo>
                    <a:pt x="199" y="302"/>
                  </a:lnTo>
                  <a:lnTo>
                    <a:pt x="208" y="319"/>
                  </a:lnTo>
                  <a:lnTo>
                    <a:pt x="208" y="319"/>
                  </a:lnTo>
                  <a:lnTo>
                    <a:pt x="219" y="302"/>
                  </a:lnTo>
                  <a:lnTo>
                    <a:pt x="230" y="286"/>
                  </a:lnTo>
                  <a:lnTo>
                    <a:pt x="243" y="271"/>
                  </a:lnTo>
                  <a:lnTo>
                    <a:pt x="256" y="256"/>
                  </a:lnTo>
                  <a:lnTo>
                    <a:pt x="271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19" y="208"/>
                  </a:lnTo>
                  <a:lnTo>
                    <a:pt x="319" y="208"/>
                  </a:lnTo>
                  <a:lnTo>
                    <a:pt x="302" y="199"/>
                  </a:lnTo>
                  <a:lnTo>
                    <a:pt x="286" y="187"/>
                  </a:lnTo>
                  <a:lnTo>
                    <a:pt x="271" y="174"/>
                  </a:lnTo>
                  <a:lnTo>
                    <a:pt x="256" y="161"/>
                  </a:lnTo>
                  <a:lnTo>
                    <a:pt x="243" y="147"/>
                  </a:lnTo>
                  <a:lnTo>
                    <a:pt x="230" y="130"/>
                  </a:lnTo>
                  <a:lnTo>
                    <a:pt x="219" y="114"/>
                  </a:lnTo>
                  <a:lnTo>
                    <a:pt x="208" y="97"/>
                  </a:lnTo>
                  <a:lnTo>
                    <a:pt x="208" y="97"/>
                  </a:lnTo>
                  <a:lnTo>
                    <a:pt x="199" y="114"/>
                  </a:lnTo>
                  <a:lnTo>
                    <a:pt x="187" y="130"/>
                  </a:lnTo>
                  <a:lnTo>
                    <a:pt x="174" y="147"/>
                  </a:lnTo>
                  <a:lnTo>
                    <a:pt x="162" y="161"/>
                  </a:lnTo>
                  <a:lnTo>
                    <a:pt x="147" y="174"/>
                  </a:lnTo>
                  <a:lnTo>
                    <a:pt x="132" y="187"/>
                  </a:lnTo>
                  <a:lnTo>
                    <a:pt x="114" y="199"/>
                  </a:lnTo>
                  <a:lnTo>
                    <a:pt x="97" y="208"/>
                  </a:lnTo>
                  <a:lnTo>
                    <a:pt x="97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8245476" y="3474393"/>
              <a:ext cx="257175" cy="255588"/>
            </a:xfrm>
            <a:custGeom>
              <a:rect b="b" l="l" r="r" t="t"/>
              <a:pathLst>
                <a:path extrusionOk="0" h="322" w="323">
                  <a:moveTo>
                    <a:pt x="323" y="168"/>
                  </a:moveTo>
                  <a:lnTo>
                    <a:pt x="323" y="154"/>
                  </a:lnTo>
                  <a:lnTo>
                    <a:pt x="323" y="154"/>
                  </a:lnTo>
                  <a:lnTo>
                    <a:pt x="309" y="150"/>
                  </a:lnTo>
                  <a:lnTo>
                    <a:pt x="296" y="144"/>
                  </a:lnTo>
                  <a:lnTo>
                    <a:pt x="283" y="139"/>
                  </a:lnTo>
                  <a:lnTo>
                    <a:pt x="270" y="132"/>
                  </a:lnTo>
                  <a:lnTo>
                    <a:pt x="259" y="125"/>
                  </a:lnTo>
                  <a:lnTo>
                    <a:pt x="247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6"/>
                  </a:lnTo>
                  <a:lnTo>
                    <a:pt x="198" y="65"/>
                  </a:lnTo>
                  <a:lnTo>
                    <a:pt x="191" y="53"/>
                  </a:lnTo>
                  <a:lnTo>
                    <a:pt x="184" y="40"/>
                  </a:lnTo>
                  <a:lnTo>
                    <a:pt x="179" y="27"/>
                  </a:lnTo>
                  <a:lnTo>
                    <a:pt x="173" y="14"/>
                  </a:lnTo>
                  <a:lnTo>
                    <a:pt x="16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1" y="14"/>
                  </a:lnTo>
                  <a:lnTo>
                    <a:pt x="146" y="27"/>
                  </a:lnTo>
                  <a:lnTo>
                    <a:pt x="140" y="40"/>
                  </a:lnTo>
                  <a:lnTo>
                    <a:pt x="133" y="53"/>
                  </a:lnTo>
                  <a:lnTo>
                    <a:pt x="125" y="65"/>
                  </a:lnTo>
                  <a:lnTo>
                    <a:pt x="117" y="76"/>
                  </a:lnTo>
                  <a:lnTo>
                    <a:pt x="109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2"/>
                  </a:lnTo>
                  <a:lnTo>
                    <a:pt x="42" y="139"/>
                  </a:lnTo>
                  <a:lnTo>
                    <a:pt x="28" y="144"/>
                  </a:lnTo>
                  <a:lnTo>
                    <a:pt x="15" y="150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5" y="172"/>
                  </a:lnTo>
                  <a:lnTo>
                    <a:pt x="28" y="177"/>
                  </a:lnTo>
                  <a:lnTo>
                    <a:pt x="42" y="183"/>
                  </a:lnTo>
                  <a:lnTo>
                    <a:pt x="53" y="190"/>
                  </a:lnTo>
                  <a:lnTo>
                    <a:pt x="66" y="197"/>
                  </a:lnTo>
                  <a:lnTo>
                    <a:pt x="78" y="206"/>
                  </a:lnTo>
                  <a:lnTo>
                    <a:pt x="88" y="214"/>
                  </a:lnTo>
                  <a:lnTo>
                    <a:pt x="99" y="224"/>
                  </a:lnTo>
                  <a:lnTo>
                    <a:pt x="109" y="235"/>
                  </a:lnTo>
                  <a:lnTo>
                    <a:pt x="117" y="245"/>
                  </a:lnTo>
                  <a:lnTo>
                    <a:pt x="125" y="257"/>
                  </a:lnTo>
                  <a:lnTo>
                    <a:pt x="133" y="270"/>
                  </a:lnTo>
                  <a:lnTo>
                    <a:pt x="140" y="281"/>
                  </a:lnTo>
                  <a:lnTo>
                    <a:pt x="146" y="295"/>
                  </a:lnTo>
                  <a:lnTo>
                    <a:pt x="151" y="308"/>
                  </a:lnTo>
                  <a:lnTo>
                    <a:pt x="155" y="322"/>
                  </a:lnTo>
                  <a:lnTo>
                    <a:pt x="169" y="322"/>
                  </a:lnTo>
                  <a:lnTo>
                    <a:pt x="169" y="322"/>
                  </a:lnTo>
                  <a:lnTo>
                    <a:pt x="173" y="308"/>
                  </a:lnTo>
                  <a:lnTo>
                    <a:pt x="179" y="295"/>
                  </a:lnTo>
                  <a:lnTo>
                    <a:pt x="184" y="281"/>
                  </a:lnTo>
                  <a:lnTo>
                    <a:pt x="191" y="270"/>
                  </a:lnTo>
                  <a:lnTo>
                    <a:pt x="198" y="257"/>
                  </a:lnTo>
                  <a:lnTo>
                    <a:pt x="206" y="245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4"/>
                  </a:lnTo>
                  <a:lnTo>
                    <a:pt x="247" y="206"/>
                  </a:lnTo>
                  <a:lnTo>
                    <a:pt x="259" y="197"/>
                  </a:lnTo>
                  <a:lnTo>
                    <a:pt x="270" y="190"/>
                  </a:lnTo>
                  <a:lnTo>
                    <a:pt x="283" y="183"/>
                  </a:lnTo>
                  <a:lnTo>
                    <a:pt x="296" y="177"/>
                  </a:lnTo>
                  <a:lnTo>
                    <a:pt x="309" y="172"/>
                  </a:lnTo>
                  <a:lnTo>
                    <a:pt x="323" y="168"/>
                  </a:lnTo>
                  <a:lnTo>
                    <a:pt x="323" y="16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8220076" y="3448993"/>
              <a:ext cx="306388" cy="306388"/>
            </a:xfrm>
            <a:custGeom>
              <a:rect b="b" l="l" r="r" t="t"/>
              <a:pathLst>
                <a:path extrusionOk="0" h="386" w="386">
                  <a:moveTo>
                    <a:pt x="200" y="386"/>
                  </a:moveTo>
                  <a:lnTo>
                    <a:pt x="186" y="386"/>
                  </a:lnTo>
                  <a:lnTo>
                    <a:pt x="186" y="386"/>
                  </a:lnTo>
                  <a:lnTo>
                    <a:pt x="181" y="385"/>
                  </a:lnTo>
                  <a:lnTo>
                    <a:pt x="176" y="384"/>
                  </a:lnTo>
                  <a:lnTo>
                    <a:pt x="171" y="382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1"/>
                  </a:lnTo>
                  <a:lnTo>
                    <a:pt x="157" y="368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2" y="350"/>
                  </a:lnTo>
                  <a:lnTo>
                    <a:pt x="148" y="339"/>
                  </a:lnTo>
                  <a:lnTo>
                    <a:pt x="142" y="327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7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2"/>
                  </a:lnTo>
                  <a:lnTo>
                    <a:pt x="80" y="255"/>
                  </a:lnTo>
                  <a:lnTo>
                    <a:pt x="69" y="248"/>
                  </a:lnTo>
                  <a:lnTo>
                    <a:pt x="59" y="244"/>
                  </a:lnTo>
                  <a:lnTo>
                    <a:pt x="47" y="238"/>
                  </a:lnTo>
                  <a:lnTo>
                    <a:pt x="36" y="23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18" y="229"/>
                  </a:lnTo>
                  <a:lnTo>
                    <a:pt x="14" y="226"/>
                  </a:lnTo>
                  <a:lnTo>
                    <a:pt x="10" y="223"/>
                  </a:lnTo>
                  <a:lnTo>
                    <a:pt x="7" y="219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5"/>
                  </a:lnTo>
                  <a:lnTo>
                    <a:pt x="0" y="200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81"/>
                  </a:lnTo>
                  <a:lnTo>
                    <a:pt x="2" y="175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10" y="163"/>
                  </a:lnTo>
                  <a:lnTo>
                    <a:pt x="14" y="160"/>
                  </a:lnTo>
                  <a:lnTo>
                    <a:pt x="18" y="157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36" y="152"/>
                  </a:lnTo>
                  <a:lnTo>
                    <a:pt x="47" y="148"/>
                  </a:lnTo>
                  <a:lnTo>
                    <a:pt x="59" y="143"/>
                  </a:lnTo>
                  <a:lnTo>
                    <a:pt x="69" y="137"/>
                  </a:lnTo>
                  <a:lnTo>
                    <a:pt x="80" y="130"/>
                  </a:lnTo>
                  <a:lnTo>
                    <a:pt x="89" y="123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90"/>
                  </a:lnTo>
                  <a:lnTo>
                    <a:pt x="131" y="79"/>
                  </a:lnTo>
                  <a:lnTo>
                    <a:pt x="137" y="69"/>
                  </a:lnTo>
                  <a:lnTo>
                    <a:pt x="142" y="58"/>
                  </a:lnTo>
                  <a:lnTo>
                    <a:pt x="148" y="47"/>
                  </a:lnTo>
                  <a:lnTo>
                    <a:pt x="152" y="3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0"/>
                  </a:lnTo>
                  <a:lnTo>
                    <a:pt x="167" y="6"/>
                  </a:lnTo>
                  <a:lnTo>
                    <a:pt x="171" y="4"/>
                  </a:lnTo>
                  <a:lnTo>
                    <a:pt x="176" y="2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1" y="2"/>
                  </a:lnTo>
                  <a:lnTo>
                    <a:pt x="215" y="4"/>
                  </a:lnTo>
                  <a:lnTo>
                    <a:pt x="219" y="6"/>
                  </a:lnTo>
                  <a:lnTo>
                    <a:pt x="223" y="10"/>
                  </a:lnTo>
                  <a:lnTo>
                    <a:pt x="226" y="14"/>
                  </a:lnTo>
                  <a:lnTo>
                    <a:pt x="229" y="19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4" y="35"/>
                  </a:lnTo>
                  <a:lnTo>
                    <a:pt x="239" y="47"/>
                  </a:lnTo>
                  <a:lnTo>
                    <a:pt x="243" y="58"/>
                  </a:lnTo>
                  <a:lnTo>
                    <a:pt x="249" y="69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3"/>
                  </a:lnTo>
                  <a:lnTo>
                    <a:pt x="307" y="130"/>
                  </a:lnTo>
                  <a:lnTo>
                    <a:pt x="317" y="137"/>
                  </a:lnTo>
                  <a:lnTo>
                    <a:pt x="328" y="143"/>
                  </a:lnTo>
                  <a:lnTo>
                    <a:pt x="338" y="148"/>
                  </a:lnTo>
                  <a:lnTo>
                    <a:pt x="350" y="152"/>
                  </a:lnTo>
                  <a:lnTo>
                    <a:pt x="362" y="156"/>
                  </a:lnTo>
                  <a:lnTo>
                    <a:pt x="362" y="156"/>
                  </a:lnTo>
                  <a:lnTo>
                    <a:pt x="367" y="157"/>
                  </a:lnTo>
                  <a:lnTo>
                    <a:pt x="372" y="160"/>
                  </a:lnTo>
                  <a:lnTo>
                    <a:pt x="375" y="163"/>
                  </a:lnTo>
                  <a:lnTo>
                    <a:pt x="379" y="167"/>
                  </a:lnTo>
                  <a:lnTo>
                    <a:pt x="382" y="171"/>
                  </a:lnTo>
                  <a:lnTo>
                    <a:pt x="384" y="175"/>
                  </a:lnTo>
                  <a:lnTo>
                    <a:pt x="386" y="181"/>
                  </a:lnTo>
                  <a:lnTo>
                    <a:pt x="386" y="186"/>
                  </a:lnTo>
                  <a:lnTo>
                    <a:pt x="386" y="200"/>
                  </a:lnTo>
                  <a:lnTo>
                    <a:pt x="386" y="200"/>
                  </a:lnTo>
                  <a:lnTo>
                    <a:pt x="386" y="205"/>
                  </a:lnTo>
                  <a:lnTo>
                    <a:pt x="384" y="210"/>
                  </a:lnTo>
                  <a:lnTo>
                    <a:pt x="382" y="215"/>
                  </a:lnTo>
                  <a:lnTo>
                    <a:pt x="379" y="219"/>
                  </a:lnTo>
                  <a:lnTo>
                    <a:pt x="375" y="223"/>
                  </a:lnTo>
                  <a:lnTo>
                    <a:pt x="372" y="226"/>
                  </a:lnTo>
                  <a:lnTo>
                    <a:pt x="367" y="229"/>
                  </a:lnTo>
                  <a:lnTo>
                    <a:pt x="362" y="230"/>
                  </a:lnTo>
                  <a:lnTo>
                    <a:pt x="362" y="230"/>
                  </a:lnTo>
                  <a:lnTo>
                    <a:pt x="350" y="234"/>
                  </a:lnTo>
                  <a:lnTo>
                    <a:pt x="338" y="238"/>
                  </a:lnTo>
                  <a:lnTo>
                    <a:pt x="328" y="244"/>
                  </a:lnTo>
                  <a:lnTo>
                    <a:pt x="317" y="248"/>
                  </a:lnTo>
                  <a:lnTo>
                    <a:pt x="307" y="255"/>
                  </a:lnTo>
                  <a:lnTo>
                    <a:pt x="296" y="262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7"/>
                  </a:lnTo>
                  <a:lnTo>
                    <a:pt x="263" y="297"/>
                  </a:lnTo>
                  <a:lnTo>
                    <a:pt x="256" y="306"/>
                  </a:lnTo>
                  <a:lnTo>
                    <a:pt x="249" y="317"/>
                  </a:lnTo>
                  <a:lnTo>
                    <a:pt x="243" y="327"/>
                  </a:lnTo>
                  <a:lnTo>
                    <a:pt x="239" y="339"/>
                  </a:lnTo>
                  <a:lnTo>
                    <a:pt x="234" y="350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29" y="368"/>
                  </a:lnTo>
                  <a:lnTo>
                    <a:pt x="226" y="371"/>
                  </a:lnTo>
                  <a:lnTo>
                    <a:pt x="223" y="376"/>
                  </a:lnTo>
                  <a:lnTo>
                    <a:pt x="219" y="379"/>
                  </a:lnTo>
                  <a:lnTo>
                    <a:pt x="215" y="382"/>
                  </a:lnTo>
                  <a:lnTo>
                    <a:pt x="211" y="384"/>
                  </a:lnTo>
                  <a:lnTo>
                    <a:pt x="205" y="385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8" y="193"/>
                  </a:moveTo>
                  <a:lnTo>
                    <a:pt x="98" y="193"/>
                  </a:lnTo>
                  <a:lnTo>
                    <a:pt x="112" y="202"/>
                  </a:lnTo>
                  <a:lnTo>
                    <a:pt x="126" y="211"/>
                  </a:lnTo>
                  <a:lnTo>
                    <a:pt x="140" y="223"/>
                  </a:lnTo>
                  <a:lnTo>
                    <a:pt x="152" y="234"/>
                  </a:lnTo>
                  <a:lnTo>
                    <a:pt x="163" y="246"/>
                  </a:lnTo>
                  <a:lnTo>
                    <a:pt x="175" y="260"/>
                  </a:lnTo>
                  <a:lnTo>
                    <a:pt x="184" y="274"/>
                  </a:lnTo>
                  <a:lnTo>
                    <a:pt x="193" y="288"/>
                  </a:lnTo>
                  <a:lnTo>
                    <a:pt x="193" y="288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6"/>
                  </a:lnTo>
                  <a:lnTo>
                    <a:pt x="234" y="234"/>
                  </a:lnTo>
                  <a:lnTo>
                    <a:pt x="247" y="223"/>
                  </a:lnTo>
                  <a:lnTo>
                    <a:pt x="259" y="211"/>
                  </a:lnTo>
                  <a:lnTo>
                    <a:pt x="273" y="202"/>
                  </a:lnTo>
                  <a:lnTo>
                    <a:pt x="288" y="193"/>
                  </a:lnTo>
                  <a:lnTo>
                    <a:pt x="288" y="193"/>
                  </a:lnTo>
                  <a:lnTo>
                    <a:pt x="273" y="185"/>
                  </a:lnTo>
                  <a:lnTo>
                    <a:pt x="259" y="174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39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3" y="98"/>
                  </a:lnTo>
                  <a:lnTo>
                    <a:pt x="193" y="98"/>
                  </a:lnTo>
                  <a:lnTo>
                    <a:pt x="184" y="113"/>
                  </a:lnTo>
                  <a:lnTo>
                    <a:pt x="175" y="127"/>
                  </a:lnTo>
                  <a:lnTo>
                    <a:pt x="163" y="139"/>
                  </a:lnTo>
                  <a:lnTo>
                    <a:pt x="152" y="152"/>
                  </a:lnTo>
                  <a:lnTo>
                    <a:pt x="140" y="164"/>
                  </a:lnTo>
                  <a:lnTo>
                    <a:pt x="126" y="174"/>
                  </a:lnTo>
                  <a:lnTo>
                    <a:pt x="112" y="185"/>
                  </a:lnTo>
                  <a:lnTo>
                    <a:pt x="98" y="193"/>
                  </a:lnTo>
                  <a:lnTo>
                    <a:pt x="98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3502026" y="2609205"/>
              <a:ext cx="255588" cy="257175"/>
            </a:xfrm>
            <a:custGeom>
              <a:rect b="b" l="l" r="r" t="t"/>
              <a:pathLst>
                <a:path extrusionOk="0" h="323" w="323">
                  <a:moveTo>
                    <a:pt x="323" y="169"/>
                  </a:moveTo>
                  <a:lnTo>
                    <a:pt x="323" y="155"/>
                  </a:lnTo>
                  <a:lnTo>
                    <a:pt x="323" y="155"/>
                  </a:lnTo>
                  <a:lnTo>
                    <a:pt x="309" y="150"/>
                  </a:lnTo>
                  <a:lnTo>
                    <a:pt x="296" y="146"/>
                  </a:lnTo>
                  <a:lnTo>
                    <a:pt x="283" y="140"/>
                  </a:lnTo>
                  <a:lnTo>
                    <a:pt x="270" y="133"/>
                  </a:lnTo>
                  <a:lnTo>
                    <a:pt x="257" y="125"/>
                  </a:lnTo>
                  <a:lnTo>
                    <a:pt x="246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7"/>
                  </a:lnTo>
                  <a:lnTo>
                    <a:pt x="198" y="66"/>
                  </a:lnTo>
                  <a:lnTo>
                    <a:pt x="190" y="53"/>
                  </a:lnTo>
                  <a:lnTo>
                    <a:pt x="183" y="40"/>
                  </a:lnTo>
                  <a:lnTo>
                    <a:pt x="177" y="27"/>
                  </a:lnTo>
                  <a:lnTo>
                    <a:pt x="173" y="13"/>
                  </a:lnTo>
                  <a:lnTo>
                    <a:pt x="16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1" y="13"/>
                  </a:lnTo>
                  <a:lnTo>
                    <a:pt x="145" y="27"/>
                  </a:lnTo>
                  <a:lnTo>
                    <a:pt x="139" y="40"/>
                  </a:lnTo>
                  <a:lnTo>
                    <a:pt x="133" y="53"/>
                  </a:lnTo>
                  <a:lnTo>
                    <a:pt x="125" y="66"/>
                  </a:lnTo>
                  <a:lnTo>
                    <a:pt x="117" y="77"/>
                  </a:lnTo>
                  <a:lnTo>
                    <a:pt x="108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3"/>
                  </a:lnTo>
                  <a:lnTo>
                    <a:pt x="41" y="140"/>
                  </a:lnTo>
                  <a:lnTo>
                    <a:pt x="28" y="146"/>
                  </a:lnTo>
                  <a:lnTo>
                    <a:pt x="14" y="150"/>
                  </a:lnTo>
                  <a:lnTo>
                    <a:pt x="0" y="15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4" y="172"/>
                  </a:lnTo>
                  <a:lnTo>
                    <a:pt x="28" y="178"/>
                  </a:lnTo>
                  <a:lnTo>
                    <a:pt x="41" y="184"/>
                  </a:lnTo>
                  <a:lnTo>
                    <a:pt x="53" y="190"/>
                  </a:lnTo>
                  <a:lnTo>
                    <a:pt x="66" y="198"/>
                  </a:lnTo>
                  <a:lnTo>
                    <a:pt x="78" y="206"/>
                  </a:lnTo>
                  <a:lnTo>
                    <a:pt x="88" y="215"/>
                  </a:lnTo>
                  <a:lnTo>
                    <a:pt x="99" y="224"/>
                  </a:lnTo>
                  <a:lnTo>
                    <a:pt x="108" y="235"/>
                  </a:lnTo>
                  <a:lnTo>
                    <a:pt x="117" y="246"/>
                  </a:lnTo>
                  <a:lnTo>
                    <a:pt x="125" y="257"/>
                  </a:lnTo>
                  <a:lnTo>
                    <a:pt x="133" y="269"/>
                  </a:lnTo>
                  <a:lnTo>
                    <a:pt x="139" y="282"/>
                  </a:lnTo>
                  <a:lnTo>
                    <a:pt x="145" y="295"/>
                  </a:lnTo>
                  <a:lnTo>
                    <a:pt x="151" y="309"/>
                  </a:lnTo>
                  <a:lnTo>
                    <a:pt x="154" y="323"/>
                  </a:lnTo>
                  <a:lnTo>
                    <a:pt x="169" y="323"/>
                  </a:lnTo>
                  <a:lnTo>
                    <a:pt x="169" y="323"/>
                  </a:lnTo>
                  <a:lnTo>
                    <a:pt x="173" y="309"/>
                  </a:lnTo>
                  <a:lnTo>
                    <a:pt x="177" y="295"/>
                  </a:lnTo>
                  <a:lnTo>
                    <a:pt x="183" y="282"/>
                  </a:lnTo>
                  <a:lnTo>
                    <a:pt x="190" y="269"/>
                  </a:lnTo>
                  <a:lnTo>
                    <a:pt x="198" y="257"/>
                  </a:lnTo>
                  <a:lnTo>
                    <a:pt x="206" y="246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5"/>
                  </a:lnTo>
                  <a:lnTo>
                    <a:pt x="246" y="206"/>
                  </a:lnTo>
                  <a:lnTo>
                    <a:pt x="257" y="198"/>
                  </a:lnTo>
                  <a:lnTo>
                    <a:pt x="270" y="190"/>
                  </a:lnTo>
                  <a:lnTo>
                    <a:pt x="283" y="184"/>
                  </a:lnTo>
                  <a:lnTo>
                    <a:pt x="296" y="178"/>
                  </a:lnTo>
                  <a:lnTo>
                    <a:pt x="309" y="172"/>
                  </a:lnTo>
                  <a:lnTo>
                    <a:pt x="323" y="169"/>
                  </a:lnTo>
                  <a:lnTo>
                    <a:pt x="323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476626" y="2585393"/>
              <a:ext cx="306388" cy="306388"/>
            </a:xfrm>
            <a:custGeom>
              <a:rect b="b" l="l" r="r" t="t"/>
              <a:pathLst>
                <a:path extrusionOk="0" h="386" w="386">
                  <a:moveTo>
                    <a:pt x="200" y="386"/>
                  </a:moveTo>
                  <a:lnTo>
                    <a:pt x="185" y="386"/>
                  </a:lnTo>
                  <a:lnTo>
                    <a:pt x="185" y="386"/>
                  </a:lnTo>
                  <a:lnTo>
                    <a:pt x="181" y="386"/>
                  </a:lnTo>
                  <a:lnTo>
                    <a:pt x="175" y="384"/>
                  </a:lnTo>
                  <a:lnTo>
                    <a:pt x="170" y="383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2"/>
                  </a:lnTo>
                  <a:lnTo>
                    <a:pt x="157" y="368"/>
                  </a:lnTo>
                  <a:lnTo>
                    <a:pt x="155" y="363"/>
                  </a:lnTo>
                  <a:lnTo>
                    <a:pt x="155" y="363"/>
                  </a:lnTo>
                  <a:lnTo>
                    <a:pt x="152" y="350"/>
                  </a:lnTo>
                  <a:lnTo>
                    <a:pt x="147" y="339"/>
                  </a:lnTo>
                  <a:lnTo>
                    <a:pt x="142" y="328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8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3"/>
                  </a:lnTo>
                  <a:lnTo>
                    <a:pt x="80" y="255"/>
                  </a:lnTo>
                  <a:lnTo>
                    <a:pt x="69" y="249"/>
                  </a:lnTo>
                  <a:lnTo>
                    <a:pt x="58" y="244"/>
                  </a:lnTo>
                  <a:lnTo>
                    <a:pt x="47" y="239"/>
                  </a:lnTo>
                  <a:lnTo>
                    <a:pt x="36" y="234"/>
                  </a:lnTo>
                  <a:lnTo>
                    <a:pt x="23" y="231"/>
                  </a:lnTo>
                  <a:lnTo>
                    <a:pt x="23" y="231"/>
                  </a:lnTo>
                  <a:lnTo>
                    <a:pt x="18" y="228"/>
                  </a:lnTo>
                  <a:lnTo>
                    <a:pt x="14" y="226"/>
                  </a:lnTo>
                  <a:lnTo>
                    <a:pt x="10" y="224"/>
                  </a:lnTo>
                  <a:lnTo>
                    <a:pt x="7" y="219"/>
                  </a:lnTo>
                  <a:lnTo>
                    <a:pt x="3" y="216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2" y="176"/>
                  </a:lnTo>
                  <a:lnTo>
                    <a:pt x="3" y="172"/>
                  </a:lnTo>
                  <a:lnTo>
                    <a:pt x="7" y="167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36" y="152"/>
                  </a:lnTo>
                  <a:lnTo>
                    <a:pt x="47" y="149"/>
                  </a:lnTo>
                  <a:lnTo>
                    <a:pt x="58" y="143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9" y="124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89"/>
                  </a:lnTo>
                  <a:lnTo>
                    <a:pt x="131" y="80"/>
                  </a:lnTo>
                  <a:lnTo>
                    <a:pt x="137" y="70"/>
                  </a:lnTo>
                  <a:lnTo>
                    <a:pt x="142" y="59"/>
                  </a:lnTo>
                  <a:lnTo>
                    <a:pt x="147" y="48"/>
                  </a:lnTo>
                  <a:lnTo>
                    <a:pt x="152" y="36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1"/>
                  </a:lnTo>
                  <a:lnTo>
                    <a:pt x="167" y="7"/>
                  </a:lnTo>
                  <a:lnTo>
                    <a:pt x="170" y="4"/>
                  </a:lnTo>
                  <a:lnTo>
                    <a:pt x="175" y="3"/>
                  </a:lnTo>
                  <a:lnTo>
                    <a:pt x="181" y="1"/>
                  </a:lnTo>
                  <a:lnTo>
                    <a:pt x="185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1"/>
                  </a:lnTo>
                  <a:lnTo>
                    <a:pt x="210" y="3"/>
                  </a:lnTo>
                  <a:lnTo>
                    <a:pt x="214" y="4"/>
                  </a:lnTo>
                  <a:lnTo>
                    <a:pt x="219" y="7"/>
                  </a:lnTo>
                  <a:lnTo>
                    <a:pt x="222" y="11"/>
                  </a:lnTo>
                  <a:lnTo>
                    <a:pt x="226" y="14"/>
                  </a:lnTo>
                  <a:lnTo>
                    <a:pt x="228" y="19"/>
                  </a:lnTo>
                  <a:lnTo>
                    <a:pt x="230" y="25"/>
                  </a:lnTo>
                  <a:lnTo>
                    <a:pt x="230" y="25"/>
                  </a:lnTo>
                  <a:lnTo>
                    <a:pt x="234" y="36"/>
                  </a:lnTo>
                  <a:lnTo>
                    <a:pt x="237" y="48"/>
                  </a:lnTo>
                  <a:lnTo>
                    <a:pt x="243" y="59"/>
                  </a:lnTo>
                  <a:lnTo>
                    <a:pt x="249" y="70"/>
                  </a:lnTo>
                  <a:lnTo>
                    <a:pt x="255" y="80"/>
                  </a:lnTo>
                  <a:lnTo>
                    <a:pt x="262" y="89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4"/>
                  </a:lnTo>
                  <a:lnTo>
                    <a:pt x="306" y="131"/>
                  </a:lnTo>
                  <a:lnTo>
                    <a:pt x="316" y="137"/>
                  </a:lnTo>
                  <a:lnTo>
                    <a:pt x="328" y="143"/>
                  </a:lnTo>
                  <a:lnTo>
                    <a:pt x="338" y="149"/>
                  </a:lnTo>
                  <a:lnTo>
                    <a:pt x="350" y="152"/>
                  </a:lnTo>
                  <a:lnTo>
                    <a:pt x="361" y="155"/>
                  </a:lnTo>
                  <a:lnTo>
                    <a:pt x="361" y="155"/>
                  </a:lnTo>
                  <a:lnTo>
                    <a:pt x="367" y="158"/>
                  </a:lnTo>
                  <a:lnTo>
                    <a:pt x="372" y="160"/>
                  </a:lnTo>
                  <a:lnTo>
                    <a:pt x="375" y="164"/>
                  </a:lnTo>
                  <a:lnTo>
                    <a:pt x="379" y="167"/>
                  </a:lnTo>
                  <a:lnTo>
                    <a:pt x="382" y="172"/>
                  </a:lnTo>
                  <a:lnTo>
                    <a:pt x="383" y="176"/>
                  </a:lnTo>
                  <a:lnTo>
                    <a:pt x="384" y="181"/>
                  </a:lnTo>
                  <a:lnTo>
                    <a:pt x="386" y="187"/>
                  </a:lnTo>
                  <a:lnTo>
                    <a:pt x="386" y="201"/>
                  </a:lnTo>
                  <a:lnTo>
                    <a:pt x="386" y="201"/>
                  </a:lnTo>
                  <a:lnTo>
                    <a:pt x="384" y="205"/>
                  </a:lnTo>
                  <a:lnTo>
                    <a:pt x="383" y="211"/>
                  </a:lnTo>
                  <a:lnTo>
                    <a:pt x="382" y="216"/>
                  </a:lnTo>
                  <a:lnTo>
                    <a:pt x="379" y="219"/>
                  </a:lnTo>
                  <a:lnTo>
                    <a:pt x="375" y="224"/>
                  </a:lnTo>
                  <a:lnTo>
                    <a:pt x="372" y="226"/>
                  </a:lnTo>
                  <a:lnTo>
                    <a:pt x="367" y="228"/>
                  </a:lnTo>
                  <a:lnTo>
                    <a:pt x="361" y="231"/>
                  </a:lnTo>
                  <a:lnTo>
                    <a:pt x="361" y="231"/>
                  </a:lnTo>
                  <a:lnTo>
                    <a:pt x="350" y="234"/>
                  </a:lnTo>
                  <a:lnTo>
                    <a:pt x="338" y="239"/>
                  </a:lnTo>
                  <a:lnTo>
                    <a:pt x="328" y="244"/>
                  </a:lnTo>
                  <a:lnTo>
                    <a:pt x="316" y="249"/>
                  </a:lnTo>
                  <a:lnTo>
                    <a:pt x="306" y="255"/>
                  </a:lnTo>
                  <a:lnTo>
                    <a:pt x="296" y="263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8"/>
                  </a:lnTo>
                  <a:lnTo>
                    <a:pt x="262" y="297"/>
                  </a:lnTo>
                  <a:lnTo>
                    <a:pt x="255" y="306"/>
                  </a:lnTo>
                  <a:lnTo>
                    <a:pt x="249" y="317"/>
                  </a:lnTo>
                  <a:lnTo>
                    <a:pt x="243" y="328"/>
                  </a:lnTo>
                  <a:lnTo>
                    <a:pt x="237" y="339"/>
                  </a:lnTo>
                  <a:lnTo>
                    <a:pt x="234" y="350"/>
                  </a:lnTo>
                  <a:lnTo>
                    <a:pt x="230" y="363"/>
                  </a:lnTo>
                  <a:lnTo>
                    <a:pt x="230" y="363"/>
                  </a:lnTo>
                  <a:lnTo>
                    <a:pt x="228" y="368"/>
                  </a:lnTo>
                  <a:lnTo>
                    <a:pt x="226" y="372"/>
                  </a:lnTo>
                  <a:lnTo>
                    <a:pt x="222" y="376"/>
                  </a:lnTo>
                  <a:lnTo>
                    <a:pt x="219" y="379"/>
                  </a:lnTo>
                  <a:lnTo>
                    <a:pt x="214" y="383"/>
                  </a:lnTo>
                  <a:lnTo>
                    <a:pt x="210" y="384"/>
                  </a:lnTo>
                  <a:lnTo>
                    <a:pt x="205" y="386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7" y="194"/>
                  </a:moveTo>
                  <a:lnTo>
                    <a:pt x="97" y="194"/>
                  </a:lnTo>
                  <a:lnTo>
                    <a:pt x="112" y="202"/>
                  </a:lnTo>
                  <a:lnTo>
                    <a:pt x="126" y="212"/>
                  </a:lnTo>
                  <a:lnTo>
                    <a:pt x="139" y="223"/>
                  </a:lnTo>
                  <a:lnTo>
                    <a:pt x="152" y="234"/>
                  </a:lnTo>
                  <a:lnTo>
                    <a:pt x="163" y="247"/>
                  </a:lnTo>
                  <a:lnTo>
                    <a:pt x="174" y="260"/>
                  </a:lnTo>
                  <a:lnTo>
                    <a:pt x="184" y="274"/>
                  </a:lnTo>
                  <a:lnTo>
                    <a:pt x="192" y="289"/>
                  </a:lnTo>
                  <a:lnTo>
                    <a:pt x="192" y="289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7"/>
                  </a:lnTo>
                  <a:lnTo>
                    <a:pt x="234" y="234"/>
                  </a:lnTo>
                  <a:lnTo>
                    <a:pt x="245" y="223"/>
                  </a:lnTo>
                  <a:lnTo>
                    <a:pt x="259" y="212"/>
                  </a:lnTo>
                  <a:lnTo>
                    <a:pt x="273" y="202"/>
                  </a:lnTo>
                  <a:lnTo>
                    <a:pt x="288" y="194"/>
                  </a:lnTo>
                  <a:lnTo>
                    <a:pt x="288" y="194"/>
                  </a:lnTo>
                  <a:lnTo>
                    <a:pt x="273" y="184"/>
                  </a:lnTo>
                  <a:lnTo>
                    <a:pt x="259" y="175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40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184" y="113"/>
                  </a:lnTo>
                  <a:lnTo>
                    <a:pt x="174" y="127"/>
                  </a:lnTo>
                  <a:lnTo>
                    <a:pt x="163" y="140"/>
                  </a:lnTo>
                  <a:lnTo>
                    <a:pt x="152" y="152"/>
                  </a:lnTo>
                  <a:lnTo>
                    <a:pt x="139" y="164"/>
                  </a:lnTo>
                  <a:lnTo>
                    <a:pt x="126" y="175"/>
                  </a:lnTo>
                  <a:lnTo>
                    <a:pt x="112" y="184"/>
                  </a:lnTo>
                  <a:lnTo>
                    <a:pt x="97" y="194"/>
                  </a:lnTo>
                  <a:lnTo>
                    <a:pt x="97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7612063" y="1121718"/>
              <a:ext cx="204788" cy="204788"/>
            </a:xfrm>
            <a:custGeom>
              <a:rect b="b" l="l" r="r" t="t"/>
              <a:pathLst>
                <a:path extrusionOk="0" h="258" w="257">
                  <a:moveTo>
                    <a:pt x="257" y="134"/>
                  </a:moveTo>
                  <a:lnTo>
                    <a:pt x="257" y="123"/>
                  </a:lnTo>
                  <a:lnTo>
                    <a:pt x="257" y="123"/>
                  </a:lnTo>
                  <a:lnTo>
                    <a:pt x="247" y="120"/>
                  </a:lnTo>
                  <a:lnTo>
                    <a:pt x="235" y="116"/>
                  </a:lnTo>
                  <a:lnTo>
                    <a:pt x="225" y="111"/>
                  </a:lnTo>
                  <a:lnTo>
                    <a:pt x="216" y="105"/>
                  </a:lnTo>
                  <a:lnTo>
                    <a:pt x="205" y="99"/>
                  </a:lnTo>
                  <a:lnTo>
                    <a:pt x="196" y="94"/>
                  </a:lnTo>
                  <a:lnTo>
                    <a:pt x="188" y="86"/>
                  </a:lnTo>
                  <a:lnTo>
                    <a:pt x="180" y="79"/>
                  </a:lnTo>
                  <a:lnTo>
                    <a:pt x="172" y="71"/>
                  </a:lnTo>
                  <a:lnTo>
                    <a:pt x="165" y="61"/>
                  </a:lnTo>
                  <a:lnTo>
                    <a:pt x="158" y="52"/>
                  </a:lnTo>
                  <a:lnTo>
                    <a:pt x="152" y="43"/>
                  </a:lnTo>
                  <a:lnTo>
                    <a:pt x="146" y="32"/>
                  </a:lnTo>
                  <a:lnTo>
                    <a:pt x="141" y="22"/>
                  </a:lnTo>
                  <a:lnTo>
                    <a:pt x="138" y="11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9" y="11"/>
                  </a:lnTo>
                  <a:lnTo>
                    <a:pt x="116" y="22"/>
                  </a:lnTo>
                  <a:lnTo>
                    <a:pt x="111" y="32"/>
                  </a:lnTo>
                  <a:lnTo>
                    <a:pt x="106" y="43"/>
                  </a:lnTo>
                  <a:lnTo>
                    <a:pt x="100" y="52"/>
                  </a:lnTo>
                  <a:lnTo>
                    <a:pt x="93" y="61"/>
                  </a:lnTo>
                  <a:lnTo>
                    <a:pt x="86" y="71"/>
                  </a:lnTo>
                  <a:lnTo>
                    <a:pt x="78" y="79"/>
                  </a:lnTo>
                  <a:lnTo>
                    <a:pt x="70" y="86"/>
                  </a:lnTo>
                  <a:lnTo>
                    <a:pt x="61" y="94"/>
                  </a:lnTo>
                  <a:lnTo>
                    <a:pt x="52" y="99"/>
                  </a:lnTo>
                  <a:lnTo>
                    <a:pt x="42" y="105"/>
                  </a:lnTo>
                  <a:lnTo>
                    <a:pt x="33" y="111"/>
                  </a:lnTo>
                  <a:lnTo>
                    <a:pt x="22" y="116"/>
                  </a:lnTo>
                  <a:lnTo>
                    <a:pt x="11" y="120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1" y="138"/>
                  </a:lnTo>
                  <a:lnTo>
                    <a:pt x="22" y="142"/>
                  </a:lnTo>
                  <a:lnTo>
                    <a:pt x="33" y="147"/>
                  </a:lnTo>
                  <a:lnTo>
                    <a:pt x="42" y="152"/>
                  </a:lnTo>
                  <a:lnTo>
                    <a:pt x="52" y="157"/>
                  </a:lnTo>
                  <a:lnTo>
                    <a:pt x="61" y="164"/>
                  </a:lnTo>
                  <a:lnTo>
                    <a:pt x="70" y="171"/>
                  </a:lnTo>
                  <a:lnTo>
                    <a:pt x="78" y="179"/>
                  </a:lnTo>
                  <a:lnTo>
                    <a:pt x="86" y="188"/>
                  </a:lnTo>
                  <a:lnTo>
                    <a:pt x="93" y="197"/>
                  </a:lnTo>
                  <a:lnTo>
                    <a:pt x="100" y="206"/>
                  </a:lnTo>
                  <a:lnTo>
                    <a:pt x="106" y="215"/>
                  </a:lnTo>
                  <a:lnTo>
                    <a:pt x="111" y="226"/>
                  </a:lnTo>
                  <a:lnTo>
                    <a:pt x="116" y="236"/>
                  </a:lnTo>
                  <a:lnTo>
                    <a:pt x="119" y="247"/>
                  </a:lnTo>
                  <a:lnTo>
                    <a:pt x="123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8" y="247"/>
                  </a:lnTo>
                  <a:lnTo>
                    <a:pt x="141" y="236"/>
                  </a:lnTo>
                  <a:lnTo>
                    <a:pt x="146" y="226"/>
                  </a:lnTo>
                  <a:lnTo>
                    <a:pt x="152" y="215"/>
                  </a:lnTo>
                  <a:lnTo>
                    <a:pt x="158" y="206"/>
                  </a:lnTo>
                  <a:lnTo>
                    <a:pt x="165" y="197"/>
                  </a:lnTo>
                  <a:lnTo>
                    <a:pt x="172" y="188"/>
                  </a:lnTo>
                  <a:lnTo>
                    <a:pt x="180" y="179"/>
                  </a:lnTo>
                  <a:lnTo>
                    <a:pt x="188" y="171"/>
                  </a:lnTo>
                  <a:lnTo>
                    <a:pt x="196" y="164"/>
                  </a:lnTo>
                  <a:lnTo>
                    <a:pt x="205" y="157"/>
                  </a:lnTo>
                  <a:lnTo>
                    <a:pt x="216" y="152"/>
                  </a:lnTo>
                  <a:lnTo>
                    <a:pt x="225" y="147"/>
                  </a:lnTo>
                  <a:lnTo>
                    <a:pt x="235" y="142"/>
                  </a:lnTo>
                  <a:lnTo>
                    <a:pt x="247" y="138"/>
                  </a:lnTo>
                  <a:lnTo>
                    <a:pt x="257" y="134"/>
                  </a:lnTo>
                  <a:lnTo>
                    <a:pt x="257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586663" y="1096318"/>
              <a:ext cx="255588" cy="255588"/>
            </a:xfrm>
            <a:custGeom>
              <a:rect b="b" l="l" r="r" t="t"/>
              <a:pathLst>
                <a:path extrusionOk="0" h="320" w="321">
                  <a:moveTo>
                    <a:pt x="165" y="320"/>
                  </a:moveTo>
                  <a:lnTo>
                    <a:pt x="154" y="320"/>
                  </a:lnTo>
                  <a:lnTo>
                    <a:pt x="154" y="320"/>
                  </a:lnTo>
                  <a:lnTo>
                    <a:pt x="149" y="319"/>
                  </a:lnTo>
                  <a:lnTo>
                    <a:pt x="143" y="318"/>
                  </a:lnTo>
                  <a:lnTo>
                    <a:pt x="139" y="317"/>
                  </a:lnTo>
                  <a:lnTo>
                    <a:pt x="135" y="314"/>
                  </a:lnTo>
                  <a:lnTo>
                    <a:pt x="131" y="310"/>
                  </a:lnTo>
                  <a:lnTo>
                    <a:pt x="128" y="307"/>
                  </a:lnTo>
                  <a:lnTo>
                    <a:pt x="125" y="302"/>
                  </a:lnTo>
                  <a:lnTo>
                    <a:pt x="124" y="297"/>
                  </a:lnTo>
                  <a:lnTo>
                    <a:pt x="124" y="297"/>
                  </a:lnTo>
                  <a:lnTo>
                    <a:pt x="118" y="279"/>
                  </a:lnTo>
                  <a:lnTo>
                    <a:pt x="110" y="261"/>
                  </a:lnTo>
                  <a:lnTo>
                    <a:pt x="99" y="246"/>
                  </a:lnTo>
                  <a:lnTo>
                    <a:pt x="87" y="232"/>
                  </a:lnTo>
                  <a:lnTo>
                    <a:pt x="73" y="221"/>
                  </a:lnTo>
                  <a:lnTo>
                    <a:pt x="58" y="210"/>
                  </a:lnTo>
                  <a:lnTo>
                    <a:pt x="40" y="202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18" y="194"/>
                  </a:lnTo>
                  <a:lnTo>
                    <a:pt x="14" y="192"/>
                  </a:lnTo>
                  <a:lnTo>
                    <a:pt x="9" y="188"/>
                  </a:lnTo>
                  <a:lnTo>
                    <a:pt x="6" y="185"/>
                  </a:lnTo>
                  <a:lnTo>
                    <a:pt x="3" y="180"/>
                  </a:lnTo>
                  <a:lnTo>
                    <a:pt x="1" y="176"/>
                  </a:lnTo>
                  <a:lnTo>
                    <a:pt x="0" y="171"/>
                  </a:lnTo>
                  <a:lnTo>
                    <a:pt x="0" y="165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9"/>
                  </a:lnTo>
                  <a:lnTo>
                    <a:pt x="1" y="144"/>
                  </a:lnTo>
                  <a:lnTo>
                    <a:pt x="3" y="140"/>
                  </a:lnTo>
                  <a:lnTo>
                    <a:pt x="6" y="135"/>
                  </a:lnTo>
                  <a:lnTo>
                    <a:pt x="9" y="132"/>
                  </a:lnTo>
                  <a:lnTo>
                    <a:pt x="14" y="128"/>
                  </a:lnTo>
                  <a:lnTo>
                    <a:pt x="18" y="126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40" y="118"/>
                  </a:lnTo>
                  <a:lnTo>
                    <a:pt x="58" y="110"/>
                  </a:lnTo>
                  <a:lnTo>
                    <a:pt x="73" y="99"/>
                  </a:lnTo>
                  <a:lnTo>
                    <a:pt x="87" y="88"/>
                  </a:lnTo>
                  <a:lnTo>
                    <a:pt x="99" y="74"/>
                  </a:lnTo>
                  <a:lnTo>
                    <a:pt x="110" y="57"/>
                  </a:lnTo>
                  <a:lnTo>
                    <a:pt x="118" y="41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25" y="18"/>
                  </a:lnTo>
                  <a:lnTo>
                    <a:pt x="128" y="13"/>
                  </a:lnTo>
                  <a:lnTo>
                    <a:pt x="131" y="9"/>
                  </a:lnTo>
                  <a:lnTo>
                    <a:pt x="135" y="5"/>
                  </a:lnTo>
                  <a:lnTo>
                    <a:pt x="139" y="3"/>
                  </a:lnTo>
                  <a:lnTo>
                    <a:pt x="143" y="1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176" y="1"/>
                  </a:lnTo>
                  <a:lnTo>
                    <a:pt x="181" y="3"/>
                  </a:lnTo>
                  <a:lnTo>
                    <a:pt x="184" y="5"/>
                  </a:lnTo>
                  <a:lnTo>
                    <a:pt x="189" y="9"/>
                  </a:lnTo>
                  <a:lnTo>
                    <a:pt x="191" y="13"/>
                  </a:lnTo>
                  <a:lnTo>
                    <a:pt x="194" y="18"/>
                  </a:lnTo>
                  <a:lnTo>
                    <a:pt x="196" y="23"/>
                  </a:lnTo>
                  <a:lnTo>
                    <a:pt x="196" y="23"/>
                  </a:lnTo>
                  <a:lnTo>
                    <a:pt x="201" y="41"/>
                  </a:lnTo>
                  <a:lnTo>
                    <a:pt x="209" y="57"/>
                  </a:lnTo>
                  <a:lnTo>
                    <a:pt x="220" y="74"/>
                  </a:lnTo>
                  <a:lnTo>
                    <a:pt x="233" y="88"/>
                  </a:lnTo>
                  <a:lnTo>
                    <a:pt x="247" y="99"/>
                  </a:lnTo>
                  <a:lnTo>
                    <a:pt x="262" y="110"/>
                  </a:lnTo>
                  <a:lnTo>
                    <a:pt x="279" y="118"/>
                  </a:lnTo>
                  <a:lnTo>
                    <a:pt x="296" y="124"/>
                  </a:lnTo>
                  <a:lnTo>
                    <a:pt x="296" y="124"/>
                  </a:lnTo>
                  <a:lnTo>
                    <a:pt x="302" y="126"/>
                  </a:lnTo>
                  <a:lnTo>
                    <a:pt x="306" y="128"/>
                  </a:lnTo>
                  <a:lnTo>
                    <a:pt x="310" y="132"/>
                  </a:lnTo>
                  <a:lnTo>
                    <a:pt x="314" y="135"/>
                  </a:lnTo>
                  <a:lnTo>
                    <a:pt x="316" y="140"/>
                  </a:lnTo>
                  <a:lnTo>
                    <a:pt x="318" y="144"/>
                  </a:lnTo>
                  <a:lnTo>
                    <a:pt x="320" y="149"/>
                  </a:lnTo>
                  <a:lnTo>
                    <a:pt x="321" y="154"/>
                  </a:lnTo>
                  <a:lnTo>
                    <a:pt x="321" y="165"/>
                  </a:lnTo>
                  <a:lnTo>
                    <a:pt x="321" y="165"/>
                  </a:lnTo>
                  <a:lnTo>
                    <a:pt x="320" y="171"/>
                  </a:lnTo>
                  <a:lnTo>
                    <a:pt x="318" y="176"/>
                  </a:lnTo>
                  <a:lnTo>
                    <a:pt x="316" y="180"/>
                  </a:lnTo>
                  <a:lnTo>
                    <a:pt x="314" y="185"/>
                  </a:lnTo>
                  <a:lnTo>
                    <a:pt x="310" y="188"/>
                  </a:lnTo>
                  <a:lnTo>
                    <a:pt x="306" y="192"/>
                  </a:lnTo>
                  <a:lnTo>
                    <a:pt x="302" y="194"/>
                  </a:lnTo>
                  <a:lnTo>
                    <a:pt x="296" y="195"/>
                  </a:lnTo>
                  <a:lnTo>
                    <a:pt x="296" y="195"/>
                  </a:lnTo>
                  <a:lnTo>
                    <a:pt x="279" y="202"/>
                  </a:lnTo>
                  <a:lnTo>
                    <a:pt x="262" y="210"/>
                  </a:lnTo>
                  <a:lnTo>
                    <a:pt x="247" y="221"/>
                  </a:lnTo>
                  <a:lnTo>
                    <a:pt x="233" y="232"/>
                  </a:lnTo>
                  <a:lnTo>
                    <a:pt x="220" y="246"/>
                  </a:lnTo>
                  <a:lnTo>
                    <a:pt x="209" y="261"/>
                  </a:lnTo>
                  <a:lnTo>
                    <a:pt x="201" y="279"/>
                  </a:lnTo>
                  <a:lnTo>
                    <a:pt x="196" y="297"/>
                  </a:lnTo>
                  <a:lnTo>
                    <a:pt x="196" y="297"/>
                  </a:lnTo>
                  <a:lnTo>
                    <a:pt x="194" y="302"/>
                  </a:lnTo>
                  <a:lnTo>
                    <a:pt x="191" y="307"/>
                  </a:lnTo>
                  <a:lnTo>
                    <a:pt x="189" y="310"/>
                  </a:lnTo>
                  <a:lnTo>
                    <a:pt x="184" y="314"/>
                  </a:lnTo>
                  <a:lnTo>
                    <a:pt x="181" y="317"/>
                  </a:lnTo>
                  <a:lnTo>
                    <a:pt x="176" y="318"/>
                  </a:lnTo>
                  <a:lnTo>
                    <a:pt x="170" y="319"/>
                  </a:lnTo>
                  <a:lnTo>
                    <a:pt x="165" y="320"/>
                  </a:lnTo>
                  <a:lnTo>
                    <a:pt x="165" y="320"/>
                  </a:lnTo>
                  <a:close/>
                  <a:moveTo>
                    <a:pt x="96" y="159"/>
                  </a:moveTo>
                  <a:lnTo>
                    <a:pt x="96" y="159"/>
                  </a:lnTo>
                  <a:lnTo>
                    <a:pt x="115" y="173"/>
                  </a:lnTo>
                  <a:lnTo>
                    <a:pt x="132" y="188"/>
                  </a:lnTo>
                  <a:lnTo>
                    <a:pt x="147" y="205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72" y="205"/>
                  </a:lnTo>
                  <a:lnTo>
                    <a:pt x="187" y="188"/>
                  </a:lnTo>
                  <a:lnTo>
                    <a:pt x="205" y="173"/>
                  </a:lnTo>
                  <a:lnTo>
                    <a:pt x="223" y="159"/>
                  </a:lnTo>
                  <a:lnTo>
                    <a:pt x="223" y="159"/>
                  </a:lnTo>
                  <a:lnTo>
                    <a:pt x="205" y="147"/>
                  </a:lnTo>
                  <a:lnTo>
                    <a:pt x="187" y="132"/>
                  </a:lnTo>
                  <a:lnTo>
                    <a:pt x="172" y="11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47" y="114"/>
                  </a:lnTo>
                  <a:lnTo>
                    <a:pt x="132" y="132"/>
                  </a:lnTo>
                  <a:lnTo>
                    <a:pt x="115" y="147"/>
                  </a:lnTo>
                  <a:lnTo>
                    <a:pt x="96" y="159"/>
                  </a:lnTo>
                  <a:lnTo>
                    <a:pt x="96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5264151" y="815330"/>
              <a:ext cx="1158876" cy="50800"/>
            </a:xfrm>
            <a:custGeom>
              <a:rect b="b" l="l" r="r" t="t"/>
              <a:pathLst>
                <a:path extrusionOk="0" h="65" w="1459">
                  <a:moveTo>
                    <a:pt x="1459" y="32"/>
                  </a:moveTo>
                  <a:lnTo>
                    <a:pt x="1459" y="32"/>
                  </a:lnTo>
                  <a:lnTo>
                    <a:pt x="1458" y="38"/>
                  </a:lnTo>
                  <a:lnTo>
                    <a:pt x="1457" y="45"/>
                  </a:lnTo>
                  <a:lnTo>
                    <a:pt x="1454" y="50"/>
                  </a:lnTo>
                  <a:lnTo>
                    <a:pt x="1450" y="56"/>
                  </a:lnTo>
                  <a:lnTo>
                    <a:pt x="1445" y="59"/>
                  </a:lnTo>
                  <a:lnTo>
                    <a:pt x="1440" y="63"/>
                  </a:lnTo>
                  <a:lnTo>
                    <a:pt x="1434" y="64"/>
                  </a:lnTo>
                  <a:lnTo>
                    <a:pt x="142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4" y="50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34" y="1"/>
                  </a:lnTo>
                  <a:lnTo>
                    <a:pt x="1440" y="2"/>
                  </a:lnTo>
                  <a:lnTo>
                    <a:pt x="1445" y="6"/>
                  </a:lnTo>
                  <a:lnTo>
                    <a:pt x="1450" y="9"/>
                  </a:lnTo>
                  <a:lnTo>
                    <a:pt x="1454" y="14"/>
                  </a:lnTo>
                  <a:lnTo>
                    <a:pt x="1457" y="20"/>
                  </a:lnTo>
                  <a:lnTo>
                    <a:pt x="1458" y="25"/>
                  </a:lnTo>
                  <a:lnTo>
                    <a:pt x="1459" y="32"/>
                  </a:lnTo>
                  <a:lnTo>
                    <a:pt x="145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4873626" y="950268"/>
              <a:ext cx="625475" cy="50800"/>
            </a:xfrm>
            <a:custGeom>
              <a:rect b="b" l="l" r="r" t="t"/>
              <a:pathLst>
                <a:path extrusionOk="0" h="65" w="788">
                  <a:moveTo>
                    <a:pt x="788" y="33"/>
                  </a:moveTo>
                  <a:lnTo>
                    <a:pt x="788" y="33"/>
                  </a:lnTo>
                  <a:lnTo>
                    <a:pt x="788" y="40"/>
                  </a:lnTo>
                  <a:lnTo>
                    <a:pt x="786" y="45"/>
                  </a:lnTo>
                  <a:lnTo>
                    <a:pt x="782" y="51"/>
                  </a:lnTo>
                  <a:lnTo>
                    <a:pt x="779" y="56"/>
                  </a:lnTo>
                  <a:lnTo>
                    <a:pt x="774" y="59"/>
                  </a:lnTo>
                  <a:lnTo>
                    <a:pt x="768" y="63"/>
                  </a:lnTo>
                  <a:lnTo>
                    <a:pt x="763" y="64"/>
                  </a:lnTo>
                  <a:lnTo>
                    <a:pt x="756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3" y="1"/>
                  </a:lnTo>
                  <a:lnTo>
                    <a:pt x="768" y="2"/>
                  </a:lnTo>
                  <a:lnTo>
                    <a:pt x="774" y="6"/>
                  </a:lnTo>
                  <a:lnTo>
                    <a:pt x="779" y="9"/>
                  </a:lnTo>
                  <a:lnTo>
                    <a:pt x="782" y="14"/>
                  </a:lnTo>
                  <a:lnTo>
                    <a:pt x="786" y="20"/>
                  </a:lnTo>
                  <a:lnTo>
                    <a:pt x="788" y="26"/>
                  </a:lnTo>
                  <a:lnTo>
                    <a:pt x="788" y="33"/>
                  </a:lnTo>
                  <a:lnTo>
                    <a:pt x="78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6069013" y="975668"/>
              <a:ext cx="169863" cy="50800"/>
            </a:xfrm>
            <a:custGeom>
              <a:rect b="b" l="l" r="r" t="t"/>
              <a:pathLst>
                <a:path extrusionOk="0" h="64" w="216">
                  <a:moveTo>
                    <a:pt x="216" y="32"/>
                  </a:moveTo>
                  <a:lnTo>
                    <a:pt x="216" y="32"/>
                  </a:lnTo>
                  <a:lnTo>
                    <a:pt x="215" y="38"/>
                  </a:lnTo>
                  <a:lnTo>
                    <a:pt x="212" y="45"/>
                  </a:lnTo>
                  <a:lnTo>
                    <a:pt x="210" y="49"/>
                  </a:lnTo>
                  <a:lnTo>
                    <a:pt x="205" y="55"/>
                  </a:lnTo>
                  <a:lnTo>
                    <a:pt x="201" y="59"/>
                  </a:lnTo>
                  <a:lnTo>
                    <a:pt x="196" y="62"/>
                  </a:lnTo>
                  <a:lnTo>
                    <a:pt x="189" y="63"/>
                  </a:lnTo>
                  <a:lnTo>
                    <a:pt x="18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49"/>
                  </a:lnTo>
                  <a:lnTo>
                    <a:pt x="3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9" y="1"/>
                  </a:lnTo>
                  <a:lnTo>
                    <a:pt x="196" y="2"/>
                  </a:lnTo>
                  <a:lnTo>
                    <a:pt x="201" y="5"/>
                  </a:lnTo>
                  <a:lnTo>
                    <a:pt x="205" y="9"/>
                  </a:lnTo>
                  <a:lnTo>
                    <a:pt x="210" y="14"/>
                  </a:lnTo>
                  <a:lnTo>
                    <a:pt x="212" y="19"/>
                  </a:lnTo>
                  <a:lnTo>
                    <a:pt x="215" y="25"/>
                  </a:lnTo>
                  <a:lnTo>
                    <a:pt x="216" y="32"/>
                  </a:lnTo>
                  <a:lnTo>
                    <a:pt x="21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870701" y="929630"/>
              <a:ext cx="354013" cy="50800"/>
            </a:xfrm>
            <a:custGeom>
              <a:rect b="b" l="l" r="r" t="t"/>
              <a:pathLst>
                <a:path extrusionOk="0" h="65" w="445">
                  <a:moveTo>
                    <a:pt x="445" y="32"/>
                  </a:moveTo>
                  <a:lnTo>
                    <a:pt x="445" y="32"/>
                  </a:lnTo>
                  <a:lnTo>
                    <a:pt x="444" y="39"/>
                  </a:lnTo>
                  <a:lnTo>
                    <a:pt x="443" y="45"/>
                  </a:lnTo>
                  <a:lnTo>
                    <a:pt x="439" y="51"/>
                  </a:lnTo>
                  <a:lnTo>
                    <a:pt x="436" y="55"/>
                  </a:lnTo>
                  <a:lnTo>
                    <a:pt x="431" y="59"/>
                  </a:lnTo>
                  <a:lnTo>
                    <a:pt x="426" y="62"/>
                  </a:lnTo>
                  <a:lnTo>
                    <a:pt x="420" y="63"/>
                  </a:lnTo>
                  <a:lnTo>
                    <a:pt x="41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3"/>
                  </a:lnTo>
                  <a:lnTo>
                    <a:pt x="20" y="62"/>
                  </a:lnTo>
                  <a:lnTo>
                    <a:pt x="16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5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20" y="1"/>
                  </a:lnTo>
                  <a:lnTo>
                    <a:pt x="426" y="2"/>
                  </a:lnTo>
                  <a:lnTo>
                    <a:pt x="431" y="5"/>
                  </a:lnTo>
                  <a:lnTo>
                    <a:pt x="436" y="9"/>
                  </a:lnTo>
                  <a:lnTo>
                    <a:pt x="439" y="15"/>
                  </a:lnTo>
                  <a:lnTo>
                    <a:pt x="443" y="19"/>
                  </a:lnTo>
                  <a:lnTo>
                    <a:pt x="444" y="25"/>
                  </a:lnTo>
                  <a:lnTo>
                    <a:pt x="445" y="32"/>
                  </a:lnTo>
                  <a:lnTo>
                    <a:pt x="44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884988" y="1096318"/>
              <a:ext cx="596899" cy="52388"/>
            </a:xfrm>
            <a:custGeom>
              <a:rect b="b" l="l" r="r" t="t"/>
              <a:pathLst>
                <a:path extrusionOk="0" h="64" w="753">
                  <a:moveTo>
                    <a:pt x="753" y="32"/>
                  </a:moveTo>
                  <a:lnTo>
                    <a:pt x="753" y="32"/>
                  </a:lnTo>
                  <a:lnTo>
                    <a:pt x="753" y="39"/>
                  </a:lnTo>
                  <a:lnTo>
                    <a:pt x="750" y="45"/>
                  </a:lnTo>
                  <a:lnTo>
                    <a:pt x="748" y="51"/>
                  </a:lnTo>
                  <a:lnTo>
                    <a:pt x="744" y="55"/>
                  </a:lnTo>
                  <a:lnTo>
                    <a:pt x="739" y="59"/>
                  </a:lnTo>
                  <a:lnTo>
                    <a:pt x="733" y="62"/>
                  </a:lnTo>
                  <a:lnTo>
                    <a:pt x="727" y="64"/>
                  </a:lnTo>
                  <a:lnTo>
                    <a:pt x="72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721" y="0"/>
                  </a:lnTo>
                  <a:lnTo>
                    <a:pt x="721" y="0"/>
                  </a:lnTo>
                  <a:lnTo>
                    <a:pt x="727" y="1"/>
                  </a:lnTo>
                  <a:lnTo>
                    <a:pt x="733" y="3"/>
                  </a:lnTo>
                  <a:lnTo>
                    <a:pt x="739" y="5"/>
                  </a:lnTo>
                  <a:lnTo>
                    <a:pt x="744" y="10"/>
                  </a:lnTo>
                  <a:lnTo>
                    <a:pt x="748" y="15"/>
                  </a:lnTo>
                  <a:lnTo>
                    <a:pt x="750" y="19"/>
                  </a:lnTo>
                  <a:lnTo>
                    <a:pt x="753" y="26"/>
                  </a:lnTo>
                  <a:lnTo>
                    <a:pt x="753" y="32"/>
                  </a:lnTo>
                  <a:lnTo>
                    <a:pt x="75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4460876" y="1201093"/>
              <a:ext cx="479425" cy="52388"/>
            </a:xfrm>
            <a:custGeom>
              <a:rect b="b" l="l" r="r" t="t"/>
              <a:pathLst>
                <a:path extrusionOk="0" h="65" w="605">
                  <a:moveTo>
                    <a:pt x="605" y="32"/>
                  </a:moveTo>
                  <a:lnTo>
                    <a:pt x="605" y="32"/>
                  </a:lnTo>
                  <a:lnTo>
                    <a:pt x="605" y="39"/>
                  </a:lnTo>
                  <a:lnTo>
                    <a:pt x="603" y="45"/>
                  </a:lnTo>
                  <a:lnTo>
                    <a:pt x="599" y="51"/>
                  </a:lnTo>
                  <a:lnTo>
                    <a:pt x="596" y="55"/>
                  </a:lnTo>
                  <a:lnTo>
                    <a:pt x="591" y="59"/>
                  </a:lnTo>
                  <a:lnTo>
                    <a:pt x="585" y="62"/>
                  </a:lnTo>
                  <a:lnTo>
                    <a:pt x="579" y="65"/>
                  </a:lnTo>
                  <a:lnTo>
                    <a:pt x="5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9" y="1"/>
                  </a:lnTo>
                  <a:lnTo>
                    <a:pt x="585" y="3"/>
                  </a:lnTo>
                  <a:lnTo>
                    <a:pt x="591" y="5"/>
                  </a:lnTo>
                  <a:lnTo>
                    <a:pt x="596" y="10"/>
                  </a:lnTo>
                  <a:lnTo>
                    <a:pt x="599" y="15"/>
                  </a:lnTo>
                  <a:lnTo>
                    <a:pt x="603" y="19"/>
                  </a:lnTo>
                  <a:lnTo>
                    <a:pt x="605" y="26"/>
                  </a:lnTo>
                  <a:lnTo>
                    <a:pt x="605" y="32"/>
                  </a:lnTo>
                  <a:lnTo>
                    <a:pt x="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5110163" y="1507480"/>
              <a:ext cx="134938" cy="50800"/>
            </a:xfrm>
            <a:custGeom>
              <a:rect b="b" l="l" r="r" t="t"/>
              <a:pathLst>
                <a:path extrusionOk="0" h="64" w="169">
                  <a:moveTo>
                    <a:pt x="169" y="32"/>
                  </a:moveTo>
                  <a:lnTo>
                    <a:pt x="169" y="32"/>
                  </a:lnTo>
                  <a:lnTo>
                    <a:pt x="168" y="39"/>
                  </a:lnTo>
                  <a:lnTo>
                    <a:pt x="167" y="44"/>
                  </a:lnTo>
                  <a:lnTo>
                    <a:pt x="164" y="50"/>
                  </a:lnTo>
                  <a:lnTo>
                    <a:pt x="160" y="55"/>
                  </a:lnTo>
                  <a:lnTo>
                    <a:pt x="154" y="58"/>
                  </a:lnTo>
                  <a:lnTo>
                    <a:pt x="150" y="62"/>
                  </a:lnTo>
                  <a:lnTo>
                    <a:pt x="143" y="64"/>
                  </a:lnTo>
                  <a:lnTo>
                    <a:pt x="13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50" y="3"/>
                  </a:lnTo>
                  <a:lnTo>
                    <a:pt x="154" y="5"/>
                  </a:lnTo>
                  <a:lnTo>
                    <a:pt x="160" y="10"/>
                  </a:lnTo>
                  <a:lnTo>
                    <a:pt x="164" y="14"/>
                  </a:lnTo>
                  <a:lnTo>
                    <a:pt x="167" y="20"/>
                  </a:lnTo>
                  <a:lnTo>
                    <a:pt x="168" y="26"/>
                  </a:lnTo>
                  <a:lnTo>
                    <a:pt x="169" y="32"/>
                  </a:lnTo>
                  <a:lnTo>
                    <a:pt x="16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400801" y="1507480"/>
              <a:ext cx="268288" cy="50800"/>
            </a:xfrm>
            <a:custGeom>
              <a:rect b="b" l="l" r="r" t="t"/>
              <a:pathLst>
                <a:path extrusionOk="0" h="64" w="340">
                  <a:moveTo>
                    <a:pt x="340" y="32"/>
                  </a:moveTo>
                  <a:lnTo>
                    <a:pt x="340" y="32"/>
                  </a:lnTo>
                  <a:lnTo>
                    <a:pt x="340" y="39"/>
                  </a:lnTo>
                  <a:lnTo>
                    <a:pt x="337" y="44"/>
                  </a:lnTo>
                  <a:lnTo>
                    <a:pt x="335" y="50"/>
                  </a:lnTo>
                  <a:lnTo>
                    <a:pt x="331" y="55"/>
                  </a:lnTo>
                  <a:lnTo>
                    <a:pt x="326" y="58"/>
                  </a:lnTo>
                  <a:lnTo>
                    <a:pt x="320" y="62"/>
                  </a:lnTo>
                  <a:lnTo>
                    <a:pt x="314" y="64"/>
                  </a:lnTo>
                  <a:lnTo>
                    <a:pt x="30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8"/>
                  </a:lnTo>
                  <a:lnTo>
                    <a:pt x="11" y="55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5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14" y="0"/>
                  </a:lnTo>
                  <a:lnTo>
                    <a:pt x="320" y="3"/>
                  </a:lnTo>
                  <a:lnTo>
                    <a:pt x="326" y="5"/>
                  </a:lnTo>
                  <a:lnTo>
                    <a:pt x="331" y="10"/>
                  </a:lnTo>
                  <a:lnTo>
                    <a:pt x="335" y="14"/>
                  </a:lnTo>
                  <a:lnTo>
                    <a:pt x="337" y="20"/>
                  </a:lnTo>
                  <a:lnTo>
                    <a:pt x="340" y="26"/>
                  </a:lnTo>
                  <a:lnTo>
                    <a:pt x="340" y="32"/>
                  </a:lnTo>
                  <a:lnTo>
                    <a:pt x="3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400801" y="1647180"/>
              <a:ext cx="150813" cy="50800"/>
            </a:xfrm>
            <a:custGeom>
              <a:rect b="b" l="l" r="r" t="t"/>
              <a:pathLst>
                <a:path extrusionOk="0" h="65" w="192">
                  <a:moveTo>
                    <a:pt x="192" y="33"/>
                  </a:moveTo>
                  <a:lnTo>
                    <a:pt x="192" y="33"/>
                  </a:lnTo>
                  <a:lnTo>
                    <a:pt x="192" y="40"/>
                  </a:lnTo>
                  <a:lnTo>
                    <a:pt x="189" y="46"/>
                  </a:lnTo>
                  <a:lnTo>
                    <a:pt x="187" y="51"/>
                  </a:lnTo>
                  <a:lnTo>
                    <a:pt x="182" y="56"/>
                  </a:lnTo>
                  <a:lnTo>
                    <a:pt x="178" y="60"/>
                  </a:lnTo>
                  <a:lnTo>
                    <a:pt x="172" y="63"/>
                  </a:lnTo>
                  <a:lnTo>
                    <a:pt x="166" y="64"/>
                  </a:lnTo>
                  <a:lnTo>
                    <a:pt x="16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4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6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6" y="2"/>
                  </a:lnTo>
                  <a:lnTo>
                    <a:pt x="172" y="3"/>
                  </a:lnTo>
                  <a:lnTo>
                    <a:pt x="178" y="6"/>
                  </a:lnTo>
                  <a:lnTo>
                    <a:pt x="182" y="10"/>
                  </a:lnTo>
                  <a:lnTo>
                    <a:pt x="187" y="14"/>
                  </a:lnTo>
                  <a:lnTo>
                    <a:pt x="189" y="20"/>
                  </a:lnTo>
                  <a:lnTo>
                    <a:pt x="192" y="26"/>
                  </a:lnTo>
                  <a:lnTo>
                    <a:pt x="192" y="33"/>
                  </a:lnTo>
                  <a:lnTo>
                    <a:pt x="19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7824788" y="1456680"/>
              <a:ext cx="179388" cy="50800"/>
            </a:xfrm>
            <a:custGeom>
              <a:rect b="b" l="l" r="r" t="t"/>
              <a:pathLst>
                <a:path extrusionOk="0" h="64" w="226">
                  <a:moveTo>
                    <a:pt x="226" y="32"/>
                  </a:moveTo>
                  <a:lnTo>
                    <a:pt x="226" y="32"/>
                  </a:lnTo>
                  <a:lnTo>
                    <a:pt x="226" y="39"/>
                  </a:lnTo>
                  <a:lnTo>
                    <a:pt x="223" y="45"/>
                  </a:lnTo>
                  <a:lnTo>
                    <a:pt x="220" y="51"/>
                  </a:lnTo>
                  <a:lnTo>
                    <a:pt x="216" y="55"/>
                  </a:lnTo>
                  <a:lnTo>
                    <a:pt x="212" y="59"/>
                  </a:lnTo>
                  <a:lnTo>
                    <a:pt x="206" y="62"/>
                  </a:lnTo>
                  <a:lnTo>
                    <a:pt x="200" y="64"/>
                  </a:lnTo>
                  <a:lnTo>
                    <a:pt x="193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00" y="1"/>
                  </a:lnTo>
                  <a:lnTo>
                    <a:pt x="206" y="3"/>
                  </a:lnTo>
                  <a:lnTo>
                    <a:pt x="212" y="5"/>
                  </a:lnTo>
                  <a:lnTo>
                    <a:pt x="216" y="10"/>
                  </a:lnTo>
                  <a:lnTo>
                    <a:pt x="220" y="15"/>
                  </a:lnTo>
                  <a:lnTo>
                    <a:pt x="223" y="19"/>
                  </a:lnTo>
                  <a:lnTo>
                    <a:pt x="226" y="26"/>
                  </a:lnTo>
                  <a:lnTo>
                    <a:pt x="226" y="32"/>
                  </a:lnTo>
                  <a:lnTo>
                    <a:pt x="22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7972426" y="1693218"/>
              <a:ext cx="352425" cy="52388"/>
            </a:xfrm>
            <a:custGeom>
              <a:rect b="b" l="l" r="r" t="t"/>
              <a:pathLst>
                <a:path extrusionOk="0" h="64" w="446">
                  <a:moveTo>
                    <a:pt x="446" y="32"/>
                  </a:moveTo>
                  <a:lnTo>
                    <a:pt x="446" y="32"/>
                  </a:lnTo>
                  <a:lnTo>
                    <a:pt x="445" y="38"/>
                  </a:lnTo>
                  <a:lnTo>
                    <a:pt x="444" y="45"/>
                  </a:lnTo>
                  <a:lnTo>
                    <a:pt x="440" y="49"/>
                  </a:lnTo>
                  <a:lnTo>
                    <a:pt x="437" y="54"/>
                  </a:lnTo>
                  <a:lnTo>
                    <a:pt x="432" y="59"/>
                  </a:lnTo>
                  <a:lnTo>
                    <a:pt x="426" y="61"/>
                  </a:lnTo>
                  <a:lnTo>
                    <a:pt x="420" y="63"/>
                  </a:lnTo>
                  <a:lnTo>
                    <a:pt x="41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2"/>
                  </a:lnTo>
                  <a:lnTo>
                    <a:pt x="432" y="5"/>
                  </a:lnTo>
                  <a:lnTo>
                    <a:pt x="437" y="9"/>
                  </a:lnTo>
                  <a:lnTo>
                    <a:pt x="440" y="13"/>
                  </a:lnTo>
                  <a:lnTo>
                    <a:pt x="444" y="19"/>
                  </a:lnTo>
                  <a:lnTo>
                    <a:pt x="445" y="25"/>
                  </a:lnTo>
                  <a:lnTo>
                    <a:pt x="446" y="32"/>
                  </a:lnTo>
                  <a:lnTo>
                    <a:pt x="44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7993063" y="3256905"/>
              <a:ext cx="830263" cy="52388"/>
            </a:xfrm>
            <a:custGeom>
              <a:rect b="b" l="l" r="r" t="t"/>
              <a:pathLst>
                <a:path extrusionOk="0" h="65" w="1046">
                  <a:moveTo>
                    <a:pt x="1046" y="33"/>
                  </a:moveTo>
                  <a:lnTo>
                    <a:pt x="1046" y="33"/>
                  </a:lnTo>
                  <a:lnTo>
                    <a:pt x="1044" y="40"/>
                  </a:lnTo>
                  <a:lnTo>
                    <a:pt x="1043" y="45"/>
                  </a:lnTo>
                  <a:lnTo>
                    <a:pt x="1040" y="51"/>
                  </a:lnTo>
                  <a:lnTo>
                    <a:pt x="1036" y="56"/>
                  </a:lnTo>
                  <a:lnTo>
                    <a:pt x="1032" y="59"/>
                  </a:lnTo>
                  <a:lnTo>
                    <a:pt x="1026" y="63"/>
                  </a:lnTo>
                  <a:lnTo>
                    <a:pt x="1020" y="64"/>
                  </a:lnTo>
                  <a:lnTo>
                    <a:pt x="101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3" y="0"/>
                  </a:lnTo>
                  <a:lnTo>
                    <a:pt x="1013" y="0"/>
                  </a:lnTo>
                  <a:lnTo>
                    <a:pt x="1020" y="1"/>
                  </a:lnTo>
                  <a:lnTo>
                    <a:pt x="1026" y="3"/>
                  </a:lnTo>
                  <a:lnTo>
                    <a:pt x="1032" y="6"/>
                  </a:lnTo>
                  <a:lnTo>
                    <a:pt x="1036" y="9"/>
                  </a:lnTo>
                  <a:lnTo>
                    <a:pt x="1040" y="15"/>
                  </a:lnTo>
                  <a:lnTo>
                    <a:pt x="1043" y="20"/>
                  </a:lnTo>
                  <a:lnTo>
                    <a:pt x="1044" y="27"/>
                  </a:lnTo>
                  <a:lnTo>
                    <a:pt x="1046" y="33"/>
                  </a:lnTo>
                  <a:lnTo>
                    <a:pt x="1046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8048626" y="1848793"/>
              <a:ext cx="171450" cy="50800"/>
            </a:xfrm>
            <a:custGeom>
              <a:rect b="b" l="l" r="r" t="t"/>
              <a:pathLst>
                <a:path extrusionOk="0" h="64" w="217">
                  <a:moveTo>
                    <a:pt x="217" y="33"/>
                  </a:moveTo>
                  <a:lnTo>
                    <a:pt x="217" y="33"/>
                  </a:lnTo>
                  <a:lnTo>
                    <a:pt x="217" y="39"/>
                  </a:lnTo>
                  <a:lnTo>
                    <a:pt x="215" y="44"/>
                  </a:lnTo>
                  <a:lnTo>
                    <a:pt x="212" y="50"/>
                  </a:lnTo>
                  <a:lnTo>
                    <a:pt x="208" y="55"/>
                  </a:lnTo>
                  <a:lnTo>
                    <a:pt x="203" y="59"/>
                  </a:lnTo>
                  <a:lnTo>
                    <a:pt x="197" y="62"/>
                  </a:lnTo>
                  <a:lnTo>
                    <a:pt x="191" y="64"/>
                  </a:lnTo>
                  <a:lnTo>
                    <a:pt x="18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1" y="0"/>
                  </a:lnTo>
                  <a:lnTo>
                    <a:pt x="197" y="3"/>
                  </a:lnTo>
                  <a:lnTo>
                    <a:pt x="203" y="5"/>
                  </a:lnTo>
                  <a:lnTo>
                    <a:pt x="208" y="10"/>
                  </a:lnTo>
                  <a:lnTo>
                    <a:pt x="212" y="14"/>
                  </a:lnTo>
                  <a:lnTo>
                    <a:pt x="215" y="20"/>
                  </a:lnTo>
                  <a:lnTo>
                    <a:pt x="217" y="26"/>
                  </a:lnTo>
                  <a:lnTo>
                    <a:pt x="217" y="33"/>
                  </a:lnTo>
                  <a:lnTo>
                    <a:pt x="21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7639051" y="2174230"/>
              <a:ext cx="1008062" cy="50800"/>
            </a:xfrm>
            <a:custGeom>
              <a:rect b="b" l="l" r="r" t="t"/>
              <a:pathLst>
                <a:path extrusionOk="0" h="65" w="1269">
                  <a:moveTo>
                    <a:pt x="1269" y="33"/>
                  </a:moveTo>
                  <a:lnTo>
                    <a:pt x="1269" y="33"/>
                  </a:lnTo>
                  <a:lnTo>
                    <a:pt x="1268" y="39"/>
                  </a:lnTo>
                  <a:lnTo>
                    <a:pt x="1266" y="46"/>
                  </a:lnTo>
                  <a:lnTo>
                    <a:pt x="1263" y="50"/>
                  </a:lnTo>
                  <a:lnTo>
                    <a:pt x="1259" y="55"/>
                  </a:lnTo>
                  <a:lnTo>
                    <a:pt x="1254" y="59"/>
                  </a:lnTo>
                  <a:lnTo>
                    <a:pt x="1250" y="62"/>
                  </a:lnTo>
                  <a:lnTo>
                    <a:pt x="1243" y="64"/>
                  </a:lnTo>
                  <a:lnTo>
                    <a:pt x="123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37" y="0"/>
                  </a:lnTo>
                  <a:lnTo>
                    <a:pt x="1237" y="0"/>
                  </a:lnTo>
                  <a:lnTo>
                    <a:pt x="1243" y="0"/>
                  </a:lnTo>
                  <a:lnTo>
                    <a:pt x="1250" y="3"/>
                  </a:lnTo>
                  <a:lnTo>
                    <a:pt x="1254" y="6"/>
                  </a:lnTo>
                  <a:lnTo>
                    <a:pt x="1259" y="10"/>
                  </a:lnTo>
                  <a:lnTo>
                    <a:pt x="1263" y="14"/>
                  </a:lnTo>
                  <a:lnTo>
                    <a:pt x="1266" y="20"/>
                  </a:lnTo>
                  <a:lnTo>
                    <a:pt x="1268" y="26"/>
                  </a:lnTo>
                  <a:lnTo>
                    <a:pt x="1269" y="33"/>
                  </a:lnTo>
                  <a:lnTo>
                    <a:pt x="126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6653213" y="2231380"/>
              <a:ext cx="463550" cy="50800"/>
            </a:xfrm>
            <a:custGeom>
              <a:rect b="b" l="l" r="r" t="t"/>
              <a:pathLst>
                <a:path extrusionOk="0" h="65" w="585">
                  <a:moveTo>
                    <a:pt x="585" y="33"/>
                  </a:moveTo>
                  <a:lnTo>
                    <a:pt x="585" y="33"/>
                  </a:lnTo>
                  <a:lnTo>
                    <a:pt x="585" y="38"/>
                  </a:lnTo>
                  <a:lnTo>
                    <a:pt x="583" y="45"/>
                  </a:lnTo>
                  <a:lnTo>
                    <a:pt x="579" y="50"/>
                  </a:lnTo>
                  <a:lnTo>
                    <a:pt x="576" y="55"/>
                  </a:lnTo>
                  <a:lnTo>
                    <a:pt x="571" y="59"/>
                  </a:lnTo>
                  <a:lnTo>
                    <a:pt x="565" y="62"/>
                  </a:lnTo>
                  <a:lnTo>
                    <a:pt x="559" y="64"/>
                  </a:lnTo>
                  <a:lnTo>
                    <a:pt x="55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5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9" y="0"/>
                  </a:lnTo>
                  <a:lnTo>
                    <a:pt x="565" y="2"/>
                  </a:lnTo>
                  <a:lnTo>
                    <a:pt x="571" y="6"/>
                  </a:lnTo>
                  <a:lnTo>
                    <a:pt x="576" y="9"/>
                  </a:lnTo>
                  <a:lnTo>
                    <a:pt x="579" y="14"/>
                  </a:lnTo>
                  <a:lnTo>
                    <a:pt x="583" y="20"/>
                  </a:lnTo>
                  <a:lnTo>
                    <a:pt x="585" y="26"/>
                  </a:lnTo>
                  <a:lnTo>
                    <a:pt x="585" y="33"/>
                  </a:lnTo>
                  <a:lnTo>
                    <a:pt x="58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4973638" y="2423468"/>
              <a:ext cx="2066924" cy="50800"/>
            </a:xfrm>
            <a:custGeom>
              <a:rect b="b" l="l" r="r" t="t"/>
              <a:pathLst>
                <a:path extrusionOk="0" h="64" w="2605">
                  <a:moveTo>
                    <a:pt x="2605" y="32"/>
                  </a:moveTo>
                  <a:lnTo>
                    <a:pt x="2605" y="32"/>
                  </a:lnTo>
                  <a:lnTo>
                    <a:pt x="2604" y="39"/>
                  </a:lnTo>
                  <a:lnTo>
                    <a:pt x="2601" y="44"/>
                  </a:lnTo>
                  <a:lnTo>
                    <a:pt x="2599" y="50"/>
                  </a:lnTo>
                  <a:lnTo>
                    <a:pt x="2594" y="55"/>
                  </a:lnTo>
                  <a:lnTo>
                    <a:pt x="2590" y="58"/>
                  </a:lnTo>
                  <a:lnTo>
                    <a:pt x="2585" y="62"/>
                  </a:lnTo>
                  <a:lnTo>
                    <a:pt x="2578" y="64"/>
                  </a:lnTo>
                  <a:lnTo>
                    <a:pt x="2572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5" y="58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2572" y="0"/>
                  </a:lnTo>
                  <a:lnTo>
                    <a:pt x="2572" y="0"/>
                  </a:lnTo>
                  <a:lnTo>
                    <a:pt x="2578" y="0"/>
                  </a:lnTo>
                  <a:lnTo>
                    <a:pt x="2585" y="3"/>
                  </a:lnTo>
                  <a:lnTo>
                    <a:pt x="2590" y="5"/>
                  </a:lnTo>
                  <a:lnTo>
                    <a:pt x="2594" y="10"/>
                  </a:lnTo>
                  <a:lnTo>
                    <a:pt x="2599" y="14"/>
                  </a:lnTo>
                  <a:lnTo>
                    <a:pt x="2601" y="20"/>
                  </a:lnTo>
                  <a:lnTo>
                    <a:pt x="2604" y="26"/>
                  </a:lnTo>
                  <a:lnTo>
                    <a:pt x="2605" y="32"/>
                  </a:lnTo>
                  <a:lnTo>
                    <a:pt x="2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3621088" y="2109143"/>
              <a:ext cx="150813" cy="50800"/>
            </a:xfrm>
            <a:custGeom>
              <a:rect b="b" l="l" r="r" t="t"/>
              <a:pathLst>
                <a:path extrusionOk="0" h="64" w="190">
                  <a:moveTo>
                    <a:pt x="190" y="33"/>
                  </a:moveTo>
                  <a:lnTo>
                    <a:pt x="190" y="33"/>
                  </a:lnTo>
                  <a:lnTo>
                    <a:pt x="190" y="38"/>
                  </a:lnTo>
                  <a:lnTo>
                    <a:pt x="187" y="44"/>
                  </a:lnTo>
                  <a:lnTo>
                    <a:pt x="184" y="50"/>
                  </a:lnTo>
                  <a:lnTo>
                    <a:pt x="180" y="55"/>
                  </a:lnTo>
                  <a:lnTo>
                    <a:pt x="176" y="59"/>
                  </a:lnTo>
                  <a:lnTo>
                    <a:pt x="170" y="62"/>
                  </a:lnTo>
                  <a:lnTo>
                    <a:pt x="164" y="64"/>
                  </a:lnTo>
                  <a:lnTo>
                    <a:pt x="15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64" y="0"/>
                  </a:lnTo>
                  <a:lnTo>
                    <a:pt x="170" y="3"/>
                  </a:lnTo>
                  <a:lnTo>
                    <a:pt x="176" y="6"/>
                  </a:lnTo>
                  <a:lnTo>
                    <a:pt x="180" y="9"/>
                  </a:lnTo>
                  <a:lnTo>
                    <a:pt x="184" y="14"/>
                  </a:lnTo>
                  <a:lnTo>
                    <a:pt x="187" y="20"/>
                  </a:lnTo>
                  <a:lnTo>
                    <a:pt x="190" y="26"/>
                  </a:lnTo>
                  <a:lnTo>
                    <a:pt x="190" y="33"/>
                  </a:lnTo>
                  <a:lnTo>
                    <a:pt x="19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444876" y="2344093"/>
              <a:ext cx="377825" cy="50800"/>
            </a:xfrm>
            <a:custGeom>
              <a:rect b="b" l="l" r="r" t="t"/>
              <a:pathLst>
                <a:path extrusionOk="0" h="63" w="476">
                  <a:moveTo>
                    <a:pt x="476" y="31"/>
                  </a:moveTo>
                  <a:lnTo>
                    <a:pt x="476" y="31"/>
                  </a:lnTo>
                  <a:lnTo>
                    <a:pt x="474" y="38"/>
                  </a:lnTo>
                  <a:lnTo>
                    <a:pt x="472" y="44"/>
                  </a:lnTo>
                  <a:lnTo>
                    <a:pt x="470" y="49"/>
                  </a:lnTo>
                  <a:lnTo>
                    <a:pt x="465" y="54"/>
                  </a:lnTo>
                  <a:lnTo>
                    <a:pt x="461" y="58"/>
                  </a:lnTo>
                  <a:lnTo>
                    <a:pt x="456" y="61"/>
                  </a:lnTo>
                  <a:lnTo>
                    <a:pt x="449" y="63"/>
                  </a:lnTo>
                  <a:lnTo>
                    <a:pt x="443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8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9" y="0"/>
                  </a:lnTo>
                  <a:lnTo>
                    <a:pt x="456" y="2"/>
                  </a:lnTo>
                  <a:lnTo>
                    <a:pt x="461" y="4"/>
                  </a:lnTo>
                  <a:lnTo>
                    <a:pt x="465" y="9"/>
                  </a:lnTo>
                  <a:lnTo>
                    <a:pt x="470" y="14"/>
                  </a:lnTo>
                  <a:lnTo>
                    <a:pt x="472" y="19"/>
                  </a:lnTo>
                  <a:lnTo>
                    <a:pt x="474" y="25"/>
                  </a:lnTo>
                  <a:lnTo>
                    <a:pt x="476" y="31"/>
                  </a:lnTo>
                  <a:lnTo>
                    <a:pt x="476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802063" y="2907655"/>
              <a:ext cx="130175" cy="50800"/>
            </a:xfrm>
            <a:custGeom>
              <a:rect b="b" l="l" r="r" t="t"/>
              <a:pathLst>
                <a:path extrusionOk="0" h="64" w="163">
                  <a:moveTo>
                    <a:pt x="163" y="32"/>
                  </a:moveTo>
                  <a:lnTo>
                    <a:pt x="163" y="32"/>
                  </a:lnTo>
                  <a:lnTo>
                    <a:pt x="162" y="38"/>
                  </a:lnTo>
                  <a:lnTo>
                    <a:pt x="161" y="44"/>
                  </a:lnTo>
                  <a:lnTo>
                    <a:pt x="157" y="50"/>
                  </a:lnTo>
                  <a:lnTo>
                    <a:pt x="154" y="54"/>
                  </a:lnTo>
                  <a:lnTo>
                    <a:pt x="149" y="59"/>
                  </a:lnTo>
                  <a:lnTo>
                    <a:pt x="144" y="61"/>
                  </a:lnTo>
                  <a:lnTo>
                    <a:pt x="138" y="64"/>
                  </a:lnTo>
                  <a:lnTo>
                    <a:pt x="1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8" y="0"/>
                  </a:lnTo>
                  <a:lnTo>
                    <a:pt x="144" y="2"/>
                  </a:lnTo>
                  <a:lnTo>
                    <a:pt x="149" y="5"/>
                  </a:lnTo>
                  <a:lnTo>
                    <a:pt x="154" y="9"/>
                  </a:lnTo>
                  <a:lnTo>
                    <a:pt x="157" y="14"/>
                  </a:lnTo>
                  <a:lnTo>
                    <a:pt x="161" y="20"/>
                  </a:lnTo>
                  <a:lnTo>
                    <a:pt x="162" y="25"/>
                  </a:lnTo>
                  <a:lnTo>
                    <a:pt x="163" y="32"/>
                  </a:lnTo>
                  <a:lnTo>
                    <a:pt x="16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3262313" y="3074343"/>
              <a:ext cx="1677988" cy="50800"/>
            </a:xfrm>
            <a:custGeom>
              <a:rect b="b" l="l" r="r" t="t"/>
              <a:pathLst>
                <a:path extrusionOk="0" h="65" w="2114">
                  <a:moveTo>
                    <a:pt x="2114" y="32"/>
                  </a:moveTo>
                  <a:lnTo>
                    <a:pt x="2114" y="32"/>
                  </a:lnTo>
                  <a:lnTo>
                    <a:pt x="2114" y="39"/>
                  </a:lnTo>
                  <a:lnTo>
                    <a:pt x="2112" y="45"/>
                  </a:lnTo>
                  <a:lnTo>
                    <a:pt x="2108" y="51"/>
                  </a:lnTo>
                  <a:lnTo>
                    <a:pt x="2105" y="55"/>
                  </a:lnTo>
                  <a:lnTo>
                    <a:pt x="2100" y="59"/>
                  </a:lnTo>
                  <a:lnTo>
                    <a:pt x="2094" y="62"/>
                  </a:lnTo>
                  <a:lnTo>
                    <a:pt x="2088" y="63"/>
                  </a:lnTo>
                  <a:lnTo>
                    <a:pt x="208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082" y="0"/>
                  </a:lnTo>
                  <a:lnTo>
                    <a:pt x="2082" y="0"/>
                  </a:lnTo>
                  <a:lnTo>
                    <a:pt x="2088" y="1"/>
                  </a:lnTo>
                  <a:lnTo>
                    <a:pt x="2094" y="2"/>
                  </a:lnTo>
                  <a:lnTo>
                    <a:pt x="2100" y="5"/>
                  </a:lnTo>
                  <a:lnTo>
                    <a:pt x="2105" y="9"/>
                  </a:lnTo>
                  <a:lnTo>
                    <a:pt x="2108" y="14"/>
                  </a:lnTo>
                  <a:lnTo>
                    <a:pt x="2112" y="19"/>
                  </a:lnTo>
                  <a:lnTo>
                    <a:pt x="2114" y="25"/>
                  </a:lnTo>
                  <a:lnTo>
                    <a:pt x="2114" y="32"/>
                  </a:lnTo>
                  <a:lnTo>
                    <a:pt x="2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4833938" y="3256905"/>
              <a:ext cx="106363" cy="52388"/>
            </a:xfrm>
            <a:custGeom>
              <a:rect b="b" l="l" r="r" t="t"/>
              <a:pathLst>
                <a:path extrusionOk="0" h="65" w="133">
                  <a:moveTo>
                    <a:pt x="133" y="33"/>
                  </a:moveTo>
                  <a:lnTo>
                    <a:pt x="133" y="33"/>
                  </a:lnTo>
                  <a:lnTo>
                    <a:pt x="133" y="40"/>
                  </a:lnTo>
                  <a:lnTo>
                    <a:pt x="131" y="45"/>
                  </a:lnTo>
                  <a:lnTo>
                    <a:pt x="127" y="51"/>
                  </a:lnTo>
                  <a:lnTo>
                    <a:pt x="124" y="56"/>
                  </a:lnTo>
                  <a:lnTo>
                    <a:pt x="119" y="59"/>
                  </a:lnTo>
                  <a:lnTo>
                    <a:pt x="113" y="63"/>
                  </a:lnTo>
                  <a:lnTo>
                    <a:pt x="107" y="64"/>
                  </a:lnTo>
                  <a:lnTo>
                    <a:pt x="10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19" y="6"/>
                  </a:lnTo>
                  <a:lnTo>
                    <a:pt x="124" y="9"/>
                  </a:lnTo>
                  <a:lnTo>
                    <a:pt x="127" y="15"/>
                  </a:lnTo>
                  <a:lnTo>
                    <a:pt x="131" y="20"/>
                  </a:lnTo>
                  <a:lnTo>
                    <a:pt x="133" y="27"/>
                  </a:lnTo>
                  <a:lnTo>
                    <a:pt x="133" y="33"/>
                  </a:lnTo>
                  <a:lnTo>
                    <a:pt x="13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3527426" y="3256905"/>
              <a:ext cx="550862" cy="52388"/>
            </a:xfrm>
            <a:custGeom>
              <a:rect b="b" l="l" r="r" t="t"/>
              <a:pathLst>
                <a:path extrusionOk="0" h="65" w="693">
                  <a:moveTo>
                    <a:pt x="693" y="33"/>
                  </a:moveTo>
                  <a:lnTo>
                    <a:pt x="693" y="33"/>
                  </a:lnTo>
                  <a:lnTo>
                    <a:pt x="693" y="40"/>
                  </a:lnTo>
                  <a:lnTo>
                    <a:pt x="691" y="45"/>
                  </a:lnTo>
                  <a:lnTo>
                    <a:pt x="688" y="51"/>
                  </a:lnTo>
                  <a:lnTo>
                    <a:pt x="684" y="56"/>
                  </a:lnTo>
                  <a:lnTo>
                    <a:pt x="680" y="59"/>
                  </a:lnTo>
                  <a:lnTo>
                    <a:pt x="674" y="63"/>
                  </a:lnTo>
                  <a:lnTo>
                    <a:pt x="668" y="64"/>
                  </a:lnTo>
                  <a:lnTo>
                    <a:pt x="66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661" y="0"/>
                  </a:lnTo>
                  <a:lnTo>
                    <a:pt x="661" y="0"/>
                  </a:lnTo>
                  <a:lnTo>
                    <a:pt x="668" y="1"/>
                  </a:lnTo>
                  <a:lnTo>
                    <a:pt x="674" y="3"/>
                  </a:lnTo>
                  <a:lnTo>
                    <a:pt x="680" y="6"/>
                  </a:lnTo>
                  <a:lnTo>
                    <a:pt x="684" y="9"/>
                  </a:lnTo>
                  <a:lnTo>
                    <a:pt x="688" y="15"/>
                  </a:lnTo>
                  <a:lnTo>
                    <a:pt x="691" y="20"/>
                  </a:lnTo>
                  <a:lnTo>
                    <a:pt x="693" y="27"/>
                  </a:lnTo>
                  <a:lnTo>
                    <a:pt x="693" y="33"/>
                  </a:lnTo>
                  <a:lnTo>
                    <a:pt x="69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3441701" y="3947468"/>
              <a:ext cx="636589" cy="50800"/>
            </a:xfrm>
            <a:custGeom>
              <a:rect b="b" l="l" r="r" t="t"/>
              <a:pathLst>
                <a:path extrusionOk="0" h="65" w="801">
                  <a:moveTo>
                    <a:pt x="801" y="33"/>
                  </a:moveTo>
                  <a:lnTo>
                    <a:pt x="801" y="33"/>
                  </a:lnTo>
                  <a:lnTo>
                    <a:pt x="801" y="40"/>
                  </a:lnTo>
                  <a:lnTo>
                    <a:pt x="799" y="45"/>
                  </a:lnTo>
                  <a:lnTo>
                    <a:pt x="796" y="51"/>
                  </a:lnTo>
                  <a:lnTo>
                    <a:pt x="792" y="56"/>
                  </a:lnTo>
                  <a:lnTo>
                    <a:pt x="788" y="59"/>
                  </a:lnTo>
                  <a:lnTo>
                    <a:pt x="782" y="63"/>
                  </a:lnTo>
                  <a:lnTo>
                    <a:pt x="776" y="64"/>
                  </a:lnTo>
                  <a:lnTo>
                    <a:pt x="769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76" y="1"/>
                  </a:lnTo>
                  <a:lnTo>
                    <a:pt x="782" y="2"/>
                  </a:lnTo>
                  <a:lnTo>
                    <a:pt x="788" y="6"/>
                  </a:lnTo>
                  <a:lnTo>
                    <a:pt x="792" y="9"/>
                  </a:lnTo>
                  <a:lnTo>
                    <a:pt x="796" y="14"/>
                  </a:lnTo>
                  <a:lnTo>
                    <a:pt x="799" y="20"/>
                  </a:lnTo>
                  <a:lnTo>
                    <a:pt x="801" y="26"/>
                  </a:lnTo>
                  <a:lnTo>
                    <a:pt x="801" y="33"/>
                  </a:lnTo>
                  <a:lnTo>
                    <a:pt x="801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4833938" y="3983980"/>
              <a:ext cx="107950" cy="50800"/>
            </a:xfrm>
            <a:custGeom>
              <a:rect b="b" l="l" r="r" t="t"/>
              <a:pathLst>
                <a:path extrusionOk="0" h="64" w="135">
                  <a:moveTo>
                    <a:pt x="135" y="32"/>
                  </a:moveTo>
                  <a:lnTo>
                    <a:pt x="135" y="32"/>
                  </a:lnTo>
                  <a:lnTo>
                    <a:pt x="135" y="39"/>
                  </a:lnTo>
                  <a:lnTo>
                    <a:pt x="133" y="45"/>
                  </a:lnTo>
                  <a:lnTo>
                    <a:pt x="131" y="51"/>
                  </a:lnTo>
                  <a:lnTo>
                    <a:pt x="126" y="55"/>
                  </a:lnTo>
                  <a:lnTo>
                    <a:pt x="121" y="59"/>
                  </a:lnTo>
                  <a:lnTo>
                    <a:pt x="116" y="62"/>
                  </a:lnTo>
                  <a:lnTo>
                    <a:pt x="110" y="64"/>
                  </a:lnTo>
                  <a:lnTo>
                    <a:pt x="10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0" y="1"/>
                  </a:lnTo>
                  <a:lnTo>
                    <a:pt x="116" y="3"/>
                  </a:lnTo>
                  <a:lnTo>
                    <a:pt x="121" y="5"/>
                  </a:lnTo>
                  <a:lnTo>
                    <a:pt x="126" y="10"/>
                  </a:lnTo>
                  <a:lnTo>
                    <a:pt x="131" y="15"/>
                  </a:lnTo>
                  <a:lnTo>
                    <a:pt x="133" y="19"/>
                  </a:lnTo>
                  <a:lnTo>
                    <a:pt x="135" y="26"/>
                  </a:lnTo>
                  <a:lnTo>
                    <a:pt x="135" y="32"/>
                  </a:lnTo>
                  <a:lnTo>
                    <a:pt x="13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3635376" y="4123680"/>
              <a:ext cx="2701925" cy="52388"/>
            </a:xfrm>
            <a:custGeom>
              <a:rect b="b" l="l" r="r" t="t"/>
              <a:pathLst>
                <a:path extrusionOk="0" h="65" w="3404">
                  <a:moveTo>
                    <a:pt x="3404" y="32"/>
                  </a:moveTo>
                  <a:lnTo>
                    <a:pt x="3404" y="32"/>
                  </a:lnTo>
                  <a:lnTo>
                    <a:pt x="3403" y="39"/>
                  </a:lnTo>
                  <a:lnTo>
                    <a:pt x="3402" y="45"/>
                  </a:lnTo>
                  <a:lnTo>
                    <a:pt x="3399" y="51"/>
                  </a:lnTo>
                  <a:lnTo>
                    <a:pt x="3395" y="55"/>
                  </a:lnTo>
                  <a:lnTo>
                    <a:pt x="3389" y="59"/>
                  </a:lnTo>
                  <a:lnTo>
                    <a:pt x="3385" y="62"/>
                  </a:lnTo>
                  <a:lnTo>
                    <a:pt x="3378" y="65"/>
                  </a:lnTo>
                  <a:lnTo>
                    <a:pt x="3372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72" y="0"/>
                  </a:lnTo>
                  <a:lnTo>
                    <a:pt x="3372" y="0"/>
                  </a:lnTo>
                  <a:lnTo>
                    <a:pt x="3378" y="1"/>
                  </a:lnTo>
                  <a:lnTo>
                    <a:pt x="3385" y="3"/>
                  </a:lnTo>
                  <a:lnTo>
                    <a:pt x="3389" y="6"/>
                  </a:lnTo>
                  <a:lnTo>
                    <a:pt x="3395" y="10"/>
                  </a:lnTo>
                  <a:lnTo>
                    <a:pt x="3399" y="15"/>
                  </a:lnTo>
                  <a:lnTo>
                    <a:pt x="3402" y="19"/>
                  </a:lnTo>
                  <a:lnTo>
                    <a:pt x="3403" y="26"/>
                  </a:lnTo>
                  <a:lnTo>
                    <a:pt x="3404" y="32"/>
                  </a:lnTo>
                  <a:lnTo>
                    <a:pt x="340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7339013" y="2820343"/>
              <a:ext cx="171450" cy="50800"/>
            </a:xfrm>
            <a:custGeom>
              <a:rect b="b" l="l" r="r" t="t"/>
              <a:pathLst>
                <a:path extrusionOk="0" h="64" w="217">
                  <a:moveTo>
                    <a:pt x="217" y="32"/>
                  </a:moveTo>
                  <a:lnTo>
                    <a:pt x="217" y="32"/>
                  </a:lnTo>
                  <a:lnTo>
                    <a:pt x="217" y="38"/>
                  </a:lnTo>
                  <a:lnTo>
                    <a:pt x="214" y="44"/>
                  </a:lnTo>
                  <a:lnTo>
                    <a:pt x="211" y="50"/>
                  </a:lnTo>
                  <a:lnTo>
                    <a:pt x="207" y="54"/>
                  </a:lnTo>
                  <a:lnTo>
                    <a:pt x="203" y="59"/>
                  </a:lnTo>
                  <a:lnTo>
                    <a:pt x="197" y="61"/>
                  </a:lnTo>
                  <a:lnTo>
                    <a:pt x="191" y="64"/>
                  </a:lnTo>
                  <a:lnTo>
                    <a:pt x="18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91" y="0"/>
                  </a:lnTo>
                  <a:lnTo>
                    <a:pt x="197" y="2"/>
                  </a:lnTo>
                  <a:lnTo>
                    <a:pt x="203" y="6"/>
                  </a:lnTo>
                  <a:lnTo>
                    <a:pt x="207" y="9"/>
                  </a:lnTo>
                  <a:lnTo>
                    <a:pt x="211" y="14"/>
                  </a:lnTo>
                  <a:lnTo>
                    <a:pt x="214" y="20"/>
                  </a:lnTo>
                  <a:lnTo>
                    <a:pt x="217" y="25"/>
                  </a:lnTo>
                  <a:lnTo>
                    <a:pt x="217" y="32"/>
                  </a:lnTo>
                  <a:lnTo>
                    <a:pt x="217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8489951" y="2945755"/>
              <a:ext cx="258763" cy="52388"/>
            </a:xfrm>
            <a:custGeom>
              <a:rect b="b" l="l" r="r" t="t"/>
              <a:pathLst>
                <a:path extrusionOk="0" h="64" w="328">
                  <a:moveTo>
                    <a:pt x="328" y="32"/>
                  </a:moveTo>
                  <a:lnTo>
                    <a:pt x="328" y="32"/>
                  </a:lnTo>
                  <a:lnTo>
                    <a:pt x="327" y="38"/>
                  </a:lnTo>
                  <a:lnTo>
                    <a:pt x="326" y="45"/>
                  </a:lnTo>
                  <a:lnTo>
                    <a:pt x="322" y="49"/>
                  </a:lnTo>
                  <a:lnTo>
                    <a:pt x="319" y="54"/>
                  </a:lnTo>
                  <a:lnTo>
                    <a:pt x="313" y="59"/>
                  </a:lnTo>
                  <a:lnTo>
                    <a:pt x="308" y="61"/>
                  </a:lnTo>
                  <a:lnTo>
                    <a:pt x="302" y="63"/>
                  </a:lnTo>
                  <a:lnTo>
                    <a:pt x="296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2"/>
                  </a:lnTo>
                  <a:lnTo>
                    <a:pt x="313" y="5"/>
                  </a:lnTo>
                  <a:lnTo>
                    <a:pt x="319" y="9"/>
                  </a:lnTo>
                  <a:lnTo>
                    <a:pt x="322" y="13"/>
                  </a:lnTo>
                  <a:lnTo>
                    <a:pt x="326" y="19"/>
                  </a:lnTo>
                  <a:lnTo>
                    <a:pt x="327" y="25"/>
                  </a:lnTo>
                  <a:lnTo>
                    <a:pt x="328" y="32"/>
                  </a:lnTo>
                  <a:lnTo>
                    <a:pt x="32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7339013" y="3094980"/>
              <a:ext cx="1590675" cy="52388"/>
            </a:xfrm>
            <a:custGeom>
              <a:rect b="b" l="l" r="r" t="t"/>
              <a:pathLst>
                <a:path extrusionOk="0" h="65" w="2004">
                  <a:moveTo>
                    <a:pt x="2004" y="33"/>
                  </a:moveTo>
                  <a:lnTo>
                    <a:pt x="2004" y="33"/>
                  </a:lnTo>
                  <a:lnTo>
                    <a:pt x="2004" y="40"/>
                  </a:lnTo>
                  <a:lnTo>
                    <a:pt x="2002" y="45"/>
                  </a:lnTo>
                  <a:lnTo>
                    <a:pt x="1999" y="51"/>
                  </a:lnTo>
                  <a:lnTo>
                    <a:pt x="1995" y="56"/>
                  </a:lnTo>
                  <a:lnTo>
                    <a:pt x="1990" y="59"/>
                  </a:lnTo>
                  <a:lnTo>
                    <a:pt x="1984" y="63"/>
                  </a:lnTo>
                  <a:lnTo>
                    <a:pt x="1979" y="65"/>
                  </a:lnTo>
                  <a:lnTo>
                    <a:pt x="19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973" y="0"/>
                  </a:lnTo>
                  <a:lnTo>
                    <a:pt x="1973" y="0"/>
                  </a:lnTo>
                  <a:lnTo>
                    <a:pt x="1979" y="1"/>
                  </a:lnTo>
                  <a:lnTo>
                    <a:pt x="1984" y="4"/>
                  </a:lnTo>
                  <a:lnTo>
                    <a:pt x="1990" y="6"/>
                  </a:lnTo>
                  <a:lnTo>
                    <a:pt x="1995" y="11"/>
                  </a:lnTo>
                  <a:lnTo>
                    <a:pt x="1999" y="15"/>
                  </a:lnTo>
                  <a:lnTo>
                    <a:pt x="2002" y="20"/>
                  </a:lnTo>
                  <a:lnTo>
                    <a:pt x="2004" y="27"/>
                  </a:lnTo>
                  <a:lnTo>
                    <a:pt x="2004" y="33"/>
                  </a:lnTo>
                  <a:lnTo>
                    <a:pt x="200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8580438" y="3709343"/>
              <a:ext cx="200025" cy="50800"/>
            </a:xfrm>
            <a:custGeom>
              <a:rect b="b" l="l" r="r" t="t"/>
              <a:pathLst>
                <a:path extrusionOk="0" h="65" w="252">
                  <a:moveTo>
                    <a:pt x="252" y="33"/>
                  </a:moveTo>
                  <a:lnTo>
                    <a:pt x="252" y="33"/>
                  </a:lnTo>
                  <a:lnTo>
                    <a:pt x="251" y="39"/>
                  </a:lnTo>
                  <a:lnTo>
                    <a:pt x="249" y="45"/>
                  </a:lnTo>
                  <a:lnTo>
                    <a:pt x="247" y="51"/>
                  </a:lnTo>
                  <a:lnTo>
                    <a:pt x="243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26" y="65"/>
                  </a:lnTo>
                  <a:lnTo>
                    <a:pt x="220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6" y="1"/>
                  </a:lnTo>
                  <a:lnTo>
                    <a:pt x="233" y="4"/>
                  </a:lnTo>
                  <a:lnTo>
                    <a:pt x="237" y="6"/>
                  </a:lnTo>
                  <a:lnTo>
                    <a:pt x="243" y="11"/>
                  </a:lnTo>
                  <a:lnTo>
                    <a:pt x="247" y="15"/>
                  </a:lnTo>
                  <a:lnTo>
                    <a:pt x="249" y="21"/>
                  </a:lnTo>
                  <a:lnTo>
                    <a:pt x="251" y="27"/>
                  </a:lnTo>
                  <a:lnTo>
                    <a:pt x="252" y="33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6940551" y="4123680"/>
              <a:ext cx="541337" cy="52388"/>
            </a:xfrm>
            <a:custGeom>
              <a:rect b="b" l="l" r="r" t="t"/>
              <a:pathLst>
                <a:path extrusionOk="0" h="65" w="683">
                  <a:moveTo>
                    <a:pt x="683" y="32"/>
                  </a:moveTo>
                  <a:lnTo>
                    <a:pt x="683" y="32"/>
                  </a:lnTo>
                  <a:lnTo>
                    <a:pt x="681" y="39"/>
                  </a:lnTo>
                  <a:lnTo>
                    <a:pt x="679" y="45"/>
                  </a:lnTo>
                  <a:lnTo>
                    <a:pt x="677" y="51"/>
                  </a:lnTo>
                  <a:lnTo>
                    <a:pt x="672" y="55"/>
                  </a:lnTo>
                  <a:lnTo>
                    <a:pt x="668" y="59"/>
                  </a:lnTo>
                  <a:lnTo>
                    <a:pt x="663" y="62"/>
                  </a:lnTo>
                  <a:lnTo>
                    <a:pt x="656" y="65"/>
                  </a:lnTo>
                  <a:lnTo>
                    <a:pt x="65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8" y="6"/>
                  </a:lnTo>
                  <a:lnTo>
                    <a:pt x="672" y="10"/>
                  </a:lnTo>
                  <a:lnTo>
                    <a:pt x="677" y="15"/>
                  </a:lnTo>
                  <a:lnTo>
                    <a:pt x="679" y="19"/>
                  </a:lnTo>
                  <a:lnTo>
                    <a:pt x="681" y="26"/>
                  </a:lnTo>
                  <a:lnTo>
                    <a:pt x="683" y="32"/>
                  </a:lnTo>
                  <a:lnTo>
                    <a:pt x="68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6511926" y="3845868"/>
              <a:ext cx="231775" cy="260350"/>
            </a:xfrm>
            <a:custGeom>
              <a:rect b="b" l="l" r="r" t="t"/>
              <a:pathLst>
                <a:path extrusionOk="0" h="327" w="290">
                  <a:moveTo>
                    <a:pt x="259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1" y="302"/>
                  </a:lnTo>
                  <a:lnTo>
                    <a:pt x="3" y="309"/>
                  </a:lnTo>
                  <a:lnTo>
                    <a:pt x="8" y="315"/>
                  </a:lnTo>
                  <a:lnTo>
                    <a:pt x="12" y="321"/>
                  </a:lnTo>
                  <a:lnTo>
                    <a:pt x="12" y="321"/>
                  </a:lnTo>
                  <a:lnTo>
                    <a:pt x="19" y="324"/>
                  </a:lnTo>
                  <a:lnTo>
                    <a:pt x="26" y="327"/>
                  </a:lnTo>
                  <a:lnTo>
                    <a:pt x="33" y="327"/>
                  </a:lnTo>
                  <a:lnTo>
                    <a:pt x="40" y="325"/>
                  </a:lnTo>
                  <a:lnTo>
                    <a:pt x="145" y="295"/>
                  </a:lnTo>
                  <a:lnTo>
                    <a:pt x="250" y="325"/>
                  </a:lnTo>
                  <a:lnTo>
                    <a:pt x="250" y="325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64" y="327"/>
                  </a:lnTo>
                  <a:lnTo>
                    <a:pt x="268" y="325"/>
                  </a:lnTo>
                  <a:lnTo>
                    <a:pt x="273" y="323"/>
                  </a:lnTo>
                  <a:lnTo>
                    <a:pt x="278" y="321"/>
                  </a:lnTo>
                  <a:lnTo>
                    <a:pt x="278" y="321"/>
                  </a:lnTo>
                  <a:lnTo>
                    <a:pt x="282" y="315"/>
                  </a:lnTo>
                  <a:lnTo>
                    <a:pt x="287" y="309"/>
                  </a:lnTo>
                  <a:lnTo>
                    <a:pt x="289" y="302"/>
                  </a:lnTo>
                  <a:lnTo>
                    <a:pt x="290" y="295"/>
                  </a:lnTo>
                  <a:lnTo>
                    <a:pt x="290" y="62"/>
                  </a:lnTo>
                  <a:lnTo>
                    <a:pt x="290" y="31"/>
                  </a:lnTo>
                  <a:lnTo>
                    <a:pt x="290" y="0"/>
                  </a:lnTo>
                  <a:lnTo>
                    <a:pt x="259" y="0"/>
                  </a:lnTo>
                  <a:close/>
                  <a:moveTo>
                    <a:pt x="228" y="254"/>
                  </a:moveTo>
                  <a:lnTo>
                    <a:pt x="154" y="232"/>
                  </a:lnTo>
                  <a:lnTo>
                    <a:pt x="154" y="232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36" y="232"/>
                  </a:lnTo>
                  <a:lnTo>
                    <a:pt x="62" y="254"/>
                  </a:lnTo>
                  <a:lnTo>
                    <a:pt x="62" y="62"/>
                  </a:lnTo>
                  <a:lnTo>
                    <a:pt x="228" y="62"/>
                  </a:lnTo>
                  <a:lnTo>
                    <a:pt x="228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8023226" y="3891905"/>
              <a:ext cx="588963" cy="285750"/>
            </a:xfrm>
            <a:custGeom>
              <a:rect b="b" l="l" r="r" t="t"/>
              <a:pathLst>
                <a:path extrusionOk="0" h="359" w="741">
                  <a:moveTo>
                    <a:pt x="563" y="0"/>
                  </a:moveTo>
                  <a:lnTo>
                    <a:pt x="20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132" y="3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18" y="15"/>
                  </a:lnTo>
                  <a:lnTo>
                    <a:pt x="116" y="20"/>
                  </a:lnTo>
                  <a:lnTo>
                    <a:pt x="113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3" y="39"/>
                  </a:lnTo>
                  <a:lnTo>
                    <a:pt x="116" y="45"/>
                  </a:lnTo>
                  <a:lnTo>
                    <a:pt x="118" y="51"/>
                  </a:lnTo>
                  <a:lnTo>
                    <a:pt x="123" y="55"/>
                  </a:lnTo>
                  <a:lnTo>
                    <a:pt x="127" y="59"/>
                  </a:lnTo>
                  <a:lnTo>
                    <a:pt x="132" y="62"/>
                  </a:lnTo>
                  <a:lnTo>
                    <a:pt x="139" y="65"/>
                  </a:lnTo>
                  <a:lnTo>
                    <a:pt x="145" y="65"/>
                  </a:lnTo>
                  <a:lnTo>
                    <a:pt x="204" y="65"/>
                  </a:lnTo>
                  <a:lnTo>
                    <a:pt x="563" y="65"/>
                  </a:lnTo>
                  <a:lnTo>
                    <a:pt x="563" y="65"/>
                  </a:lnTo>
                  <a:lnTo>
                    <a:pt x="574" y="66"/>
                  </a:lnTo>
                  <a:lnTo>
                    <a:pt x="585" y="67"/>
                  </a:lnTo>
                  <a:lnTo>
                    <a:pt x="596" y="70"/>
                  </a:lnTo>
                  <a:lnTo>
                    <a:pt x="607" y="74"/>
                  </a:lnTo>
                  <a:lnTo>
                    <a:pt x="617" y="79"/>
                  </a:lnTo>
                  <a:lnTo>
                    <a:pt x="627" y="84"/>
                  </a:lnTo>
                  <a:lnTo>
                    <a:pt x="635" y="91"/>
                  </a:lnTo>
                  <a:lnTo>
                    <a:pt x="643" y="98"/>
                  </a:lnTo>
                  <a:lnTo>
                    <a:pt x="651" y="106"/>
                  </a:lnTo>
                  <a:lnTo>
                    <a:pt x="658" y="116"/>
                  </a:lnTo>
                  <a:lnTo>
                    <a:pt x="664" y="125"/>
                  </a:lnTo>
                  <a:lnTo>
                    <a:pt x="668" y="135"/>
                  </a:lnTo>
                  <a:lnTo>
                    <a:pt x="672" y="146"/>
                  </a:lnTo>
                  <a:lnTo>
                    <a:pt x="674" y="156"/>
                  </a:lnTo>
                  <a:lnTo>
                    <a:pt x="676" y="168"/>
                  </a:lnTo>
                  <a:lnTo>
                    <a:pt x="678" y="179"/>
                  </a:lnTo>
                  <a:lnTo>
                    <a:pt x="678" y="179"/>
                  </a:lnTo>
                  <a:lnTo>
                    <a:pt x="676" y="191"/>
                  </a:lnTo>
                  <a:lnTo>
                    <a:pt x="674" y="203"/>
                  </a:lnTo>
                  <a:lnTo>
                    <a:pt x="672" y="213"/>
                  </a:lnTo>
                  <a:lnTo>
                    <a:pt x="668" y="225"/>
                  </a:lnTo>
                  <a:lnTo>
                    <a:pt x="664" y="234"/>
                  </a:lnTo>
                  <a:lnTo>
                    <a:pt x="658" y="243"/>
                  </a:lnTo>
                  <a:lnTo>
                    <a:pt x="651" y="252"/>
                  </a:lnTo>
                  <a:lnTo>
                    <a:pt x="643" y="261"/>
                  </a:lnTo>
                  <a:lnTo>
                    <a:pt x="635" y="267"/>
                  </a:lnTo>
                  <a:lnTo>
                    <a:pt x="627" y="274"/>
                  </a:lnTo>
                  <a:lnTo>
                    <a:pt x="617" y="280"/>
                  </a:lnTo>
                  <a:lnTo>
                    <a:pt x="607" y="285"/>
                  </a:lnTo>
                  <a:lnTo>
                    <a:pt x="596" y="289"/>
                  </a:lnTo>
                  <a:lnTo>
                    <a:pt x="585" y="292"/>
                  </a:lnTo>
                  <a:lnTo>
                    <a:pt x="574" y="294"/>
                  </a:lnTo>
                  <a:lnTo>
                    <a:pt x="563" y="294"/>
                  </a:lnTo>
                  <a:lnTo>
                    <a:pt x="133" y="294"/>
                  </a:lnTo>
                  <a:lnTo>
                    <a:pt x="133" y="294"/>
                  </a:lnTo>
                  <a:lnTo>
                    <a:pt x="126" y="294"/>
                  </a:lnTo>
                  <a:lnTo>
                    <a:pt x="119" y="293"/>
                  </a:lnTo>
                  <a:lnTo>
                    <a:pt x="106" y="288"/>
                  </a:lnTo>
                  <a:lnTo>
                    <a:pt x="95" y="283"/>
                  </a:lnTo>
                  <a:lnTo>
                    <a:pt x="84" y="274"/>
                  </a:lnTo>
                  <a:lnTo>
                    <a:pt x="76" y="264"/>
                  </a:lnTo>
                  <a:lnTo>
                    <a:pt x="71" y="252"/>
                  </a:lnTo>
                  <a:lnTo>
                    <a:pt x="66" y="240"/>
                  </a:lnTo>
                  <a:lnTo>
                    <a:pt x="65" y="233"/>
                  </a:lnTo>
                  <a:lnTo>
                    <a:pt x="65" y="226"/>
                  </a:lnTo>
                  <a:lnTo>
                    <a:pt x="65" y="226"/>
                  </a:lnTo>
                  <a:lnTo>
                    <a:pt x="65" y="219"/>
                  </a:lnTo>
                  <a:lnTo>
                    <a:pt x="66" y="212"/>
                  </a:lnTo>
                  <a:lnTo>
                    <a:pt x="71" y="198"/>
                  </a:lnTo>
                  <a:lnTo>
                    <a:pt x="76" y="186"/>
                  </a:lnTo>
                  <a:lnTo>
                    <a:pt x="84" y="177"/>
                  </a:lnTo>
                  <a:lnTo>
                    <a:pt x="95" y="168"/>
                  </a:lnTo>
                  <a:lnTo>
                    <a:pt x="106" y="162"/>
                  </a:lnTo>
                  <a:lnTo>
                    <a:pt x="119" y="157"/>
                  </a:lnTo>
                  <a:lnTo>
                    <a:pt x="126" y="156"/>
                  </a:lnTo>
                  <a:lnTo>
                    <a:pt x="133" y="156"/>
                  </a:lnTo>
                  <a:lnTo>
                    <a:pt x="563" y="156"/>
                  </a:lnTo>
                  <a:lnTo>
                    <a:pt x="563" y="156"/>
                  </a:lnTo>
                  <a:lnTo>
                    <a:pt x="567" y="156"/>
                  </a:lnTo>
                  <a:lnTo>
                    <a:pt x="571" y="159"/>
                  </a:lnTo>
                  <a:lnTo>
                    <a:pt x="576" y="161"/>
                  </a:lnTo>
                  <a:lnTo>
                    <a:pt x="579" y="163"/>
                  </a:lnTo>
                  <a:lnTo>
                    <a:pt x="581" y="167"/>
                  </a:lnTo>
                  <a:lnTo>
                    <a:pt x="584" y="170"/>
                  </a:lnTo>
                  <a:lnTo>
                    <a:pt x="585" y="175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5" y="184"/>
                  </a:lnTo>
                  <a:lnTo>
                    <a:pt x="584" y="189"/>
                  </a:lnTo>
                  <a:lnTo>
                    <a:pt x="581" y="192"/>
                  </a:lnTo>
                  <a:lnTo>
                    <a:pt x="579" y="196"/>
                  </a:lnTo>
                  <a:lnTo>
                    <a:pt x="576" y="199"/>
                  </a:lnTo>
                  <a:lnTo>
                    <a:pt x="571" y="201"/>
                  </a:lnTo>
                  <a:lnTo>
                    <a:pt x="567" y="203"/>
                  </a:lnTo>
                  <a:lnTo>
                    <a:pt x="563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39" y="204"/>
                  </a:lnTo>
                  <a:lnTo>
                    <a:pt x="132" y="206"/>
                  </a:lnTo>
                  <a:lnTo>
                    <a:pt x="127" y="208"/>
                  </a:lnTo>
                  <a:lnTo>
                    <a:pt x="123" y="212"/>
                  </a:lnTo>
                  <a:lnTo>
                    <a:pt x="118" y="218"/>
                  </a:lnTo>
                  <a:lnTo>
                    <a:pt x="116" y="222"/>
                  </a:lnTo>
                  <a:lnTo>
                    <a:pt x="113" y="229"/>
                  </a:lnTo>
                  <a:lnTo>
                    <a:pt x="112" y="235"/>
                  </a:lnTo>
                  <a:lnTo>
                    <a:pt x="112" y="235"/>
                  </a:lnTo>
                  <a:lnTo>
                    <a:pt x="113" y="242"/>
                  </a:lnTo>
                  <a:lnTo>
                    <a:pt x="116" y="248"/>
                  </a:lnTo>
                  <a:lnTo>
                    <a:pt x="118" y="254"/>
                  </a:lnTo>
                  <a:lnTo>
                    <a:pt x="123" y="258"/>
                  </a:lnTo>
                  <a:lnTo>
                    <a:pt x="127" y="262"/>
                  </a:lnTo>
                  <a:lnTo>
                    <a:pt x="132" y="265"/>
                  </a:lnTo>
                  <a:lnTo>
                    <a:pt x="139" y="266"/>
                  </a:lnTo>
                  <a:lnTo>
                    <a:pt x="145" y="267"/>
                  </a:lnTo>
                  <a:lnTo>
                    <a:pt x="145" y="267"/>
                  </a:lnTo>
                  <a:lnTo>
                    <a:pt x="563" y="267"/>
                  </a:lnTo>
                  <a:lnTo>
                    <a:pt x="563" y="267"/>
                  </a:lnTo>
                  <a:lnTo>
                    <a:pt x="571" y="267"/>
                  </a:lnTo>
                  <a:lnTo>
                    <a:pt x="580" y="266"/>
                  </a:lnTo>
                  <a:lnTo>
                    <a:pt x="588" y="264"/>
                  </a:lnTo>
                  <a:lnTo>
                    <a:pt x="596" y="261"/>
                  </a:lnTo>
                  <a:lnTo>
                    <a:pt x="605" y="257"/>
                  </a:lnTo>
                  <a:lnTo>
                    <a:pt x="611" y="252"/>
                  </a:lnTo>
                  <a:lnTo>
                    <a:pt x="618" y="248"/>
                  </a:lnTo>
                  <a:lnTo>
                    <a:pt x="624" y="242"/>
                  </a:lnTo>
                  <a:lnTo>
                    <a:pt x="630" y="235"/>
                  </a:lnTo>
                  <a:lnTo>
                    <a:pt x="635" y="229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6" y="206"/>
                  </a:lnTo>
                  <a:lnTo>
                    <a:pt x="649" y="197"/>
                  </a:lnTo>
                  <a:lnTo>
                    <a:pt x="650" y="189"/>
                  </a:lnTo>
                  <a:lnTo>
                    <a:pt x="650" y="179"/>
                  </a:lnTo>
                  <a:lnTo>
                    <a:pt x="650" y="179"/>
                  </a:lnTo>
                  <a:lnTo>
                    <a:pt x="650" y="170"/>
                  </a:lnTo>
                  <a:lnTo>
                    <a:pt x="649" y="162"/>
                  </a:lnTo>
                  <a:lnTo>
                    <a:pt x="646" y="154"/>
                  </a:lnTo>
                  <a:lnTo>
                    <a:pt x="643" y="146"/>
                  </a:lnTo>
                  <a:lnTo>
                    <a:pt x="639" y="138"/>
                  </a:lnTo>
                  <a:lnTo>
                    <a:pt x="635" y="131"/>
                  </a:lnTo>
                  <a:lnTo>
                    <a:pt x="630" y="124"/>
                  </a:lnTo>
                  <a:lnTo>
                    <a:pt x="624" y="118"/>
                  </a:lnTo>
                  <a:lnTo>
                    <a:pt x="618" y="112"/>
                  </a:lnTo>
                  <a:lnTo>
                    <a:pt x="611" y="106"/>
                  </a:lnTo>
                  <a:lnTo>
                    <a:pt x="605" y="103"/>
                  </a:lnTo>
                  <a:lnTo>
                    <a:pt x="596" y="98"/>
                  </a:lnTo>
                  <a:lnTo>
                    <a:pt x="588" y="96"/>
                  </a:lnTo>
                  <a:lnTo>
                    <a:pt x="580" y="94"/>
                  </a:lnTo>
                  <a:lnTo>
                    <a:pt x="571" y="93"/>
                  </a:lnTo>
                  <a:lnTo>
                    <a:pt x="563" y="91"/>
                  </a:lnTo>
                  <a:lnTo>
                    <a:pt x="133" y="91"/>
                  </a:lnTo>
                  <a:lnTo>
                    <a:pt x="133" y="91"/>
                  </a:lnTo>
                  <a:lnTo>
                    <a:pt x="120" y="93"/>
                  </a:lnTo>
                  <a:lnTo>
                    <a:pt x="106" y="95"/>
                  </a:lnTo>
                  <a:lnTo>
                    <a:pt x="94" y="98"/>
                  </a:lnTo>
                  <a:lnTo>
                    <a:pt x="82" y="102"/>
                  </a:lnTo>
                  <a:lnTo>
                    <a:pt x="69" y="108"/>
                  </a:lnTo>
                  <a:lnTo>
                    <a:pt x="59" y="115"/>
                  </a:lnTo>
                  <a:lnTo>
                    <a:pt x="49" y="123"/>
                  </a:lnTo>
                  <a:lnTo>
                    <a:pt x="39" y="131"/>
                  </a:lnTo>
                  <a:lnTo>
                    <a:pt x="30" y="140"/>
                  </a:lnTo>
                  <a:lnTo>
                    <a:pt x="23" y="150"/>
                  </a:lnTo>
                  <a:lnTo>
                    <a:pt x="16" y="162"/>
                  </a:lnTo>
                  <a:lnTo>
                    <a:pt x="10" y="174"/>
                  </a:lnTo>
                  <a:lnTo>
                    <a:pt x="6" y="185"/>
                  </a:lnTo>
                  <a:lnTo>
                    <a:pt x="2" y="198"/>
                  </a:lnTo>
                  <a:lnTo>
                    <a:pt x="1" y="212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" y="239"/>
                  </a:lnTo>
                  <a:lnTo>
                    <a:pt x="2" y="252"/>
                  </a:lnTo>
                  <a:lnTo>
                    <a:pt x="6" y="265"/>
                  </a:lnTo>
                  <a:lnTo>
                    <a:pt x="10" y="277"/>
                  </a:lnTo>
                  <a:lnTo>
                    <a:pt x="16" y="288"/>
                  </a:lnTo>
                  <a:lnTo>
                    <a:pt x="23" y="300"/>
                  </a:lnTo>
                  <a:lnTo>
                    <a:pt x="30" y="310"/>
                  </a:lnTo>
                  <a:lnTo>
                    <a:pt x="39" y="320"/>
                  </a:lnTo>
                  <a:lnTo>
                    <a:pt x="49" y="328"/>
                  </a:lnTo>
                  <a:lnTo>
                    <a:pt x="59" y="336"/>
                  </a:lnTo>
                  <a:lnTo>
                    <a:pt x="69" y="343"/>
                  </a:lnTo>
                  <a:lnTo>
                    <a:pt x="82" y="349"/>
                  </a:lnTo>
                  <a:lnTo>
                    <a:pt x="94" y="353"/>
                  </a:lnTo>
                  <a:lnTo>
                    <a:pt x="106" y="356"/>
                  </a:lnTo>
                  <a:lnTo>
                    <a:pt x="120" y="358"/>
                  </a:lnTo>
                  <a:lnTo>
                    <a:pt x="133" y="359"/>
                  </a:lnTo>
                  <a:lnTo>
                    <a:pt x="563" y="359"/>
                  </a:lnTo>
                  <a:lnTo>
                    <a:pt x="563" y="359"/>
                  </a:lnTo>
                  <a:lnTo>
                    <a:pt x="580" y="358"/>
                  </a:lnTo>
                  <a:lnTo>
                    <a:pt x="599" y="356"/>
                  </a:lnTo>
                  <a:lnTo>
                    <a:pt x="616" y="351"/>
                  </a:lnTo>
                  <a:lnTo>
                    <a:pt x="632" y="345"/>
                  </a:lnTo>
                  <a:lnTo>
                    <a:pt x="647" y="337"/>
                  </a:lnTo>
                  <a:lnTo>
                    <a:pt x="662" y="328"/>
                  </a:lnTo>
                  <a:lnTo>
                    <a:pt x="676" y="317"/>
                  </a:lnTo>
                  <a:lnTo>
                    <a:pt x="689" y="306"/>
                  </a:lnTo>
                  <a:lnTo>
                    <a:pt x="701" y="293"/>
                  </a:lnTo>
                  <a:lnTo>
                    <a:pt x="711" y="280"/>
                  </a:lnTo>
                  <a:lnTo>
                    <a:pt x="720" y="265"/>
                  </a:lnTo>
                  <a:lnTo>
                    <a:pt x="727" y="249"/>
                  </a:lnTo>
                  <a:lnTo>
                    <a:pt x="733" y="233"/>
                  </a:lnTo>
                  <a:lnTo>
                    <a:pt x="738" y="215"/>
                  </a:lnTo>
                  <a:lnTo>
                    <a:pt x="740" y="198"/>
                  </a:lnTo>
                  <a:lnTo>
                    <a:pt x="741" y="179"/>
                  </a:lnTo>
                  <a:lnTo>
                    <a:pt x="741" y="179"/>
                  </a:lnTo>
                  <a:lnTo>
                    <a:pt x="740" y="161"/>
                  </a:lnTo>
                  <a:lnTo>
                    <a:pt x="738" y="143"/>
                  </a:lnTo>
                  <a:lnTo>
                    <a:pt x="733" y="126"/>
                  </a:lnTo>
                  <a:lnTo>
                    <a:pt x="727" y="110"/>
                  </a:lnTo>
                  <a:lnTo>
                    <a:pt x="720" y="94"/>
                  </a:lnTo>
                  <a:lnTo>
                    <a:pt x="711" y="80"/>
                  </a:lnTo>
                  <a:lnTo>
                    <a:pt x="701" y="66"/>
                  </a:lnTo>
                  <a:lnTo>
                    <a:pt x="689" y="53"/>
                  </a:lnTo>
                  <a:lnTo>
                    <a:pt x="676" y="42"/>
                  </a:lnTo>
                  <a:lnTo>
                    <a:pt x="662" y="31"/>
                  </a:lnTo>
                  <a:lnTo>
                    <a:pt x="647" y="22"/>
                  </a:lnTo>
                  <a:lnTo>
                    <a:pt x="632" y="15"/>
                  </a:lnTo>
                  <a:lnTo>
                    <a:pt x="616" y="8"/>
                  </a:lnTo>
                  <a:lnTo>
                    <a:pt x="599" y="4"/>
                  </a:lnTo>
                  <a:lnTo>
                    <a:pt x="580" y="1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7554913" y="3971280"/>
              <a:ext cx="269875" cy="174625"/>
            </a:xfrm>
            <a:custGeom>
              <a:rect b="b" l="l" r="r" t="t"/>
              <a:pathLst>
                <a:path extrusionOk="0" h="222" w="34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1" y="72"/>
                  </a:lnTo>
                  <a:lnTo>
                    <a:pt x="5" y="85"/>
                  </a:lnTo>
                  <a:lnTo>
                    <a:pt x="7" y="98"/>
                  </a:lnTo>
                  <a:lnTo>
                    <a:pt x="12" y="109"/>
                  </a:lnTo>
                  <a:lnTo>
                    <a:pt x="16" y="121"/>
                  </a:lnTo>
                  <a:lnTo>
                    <a:pt x="22" y="131"/>
                  </a:lnTo>
                  <a:lnTo>
                    <a:pt x="29" y="142"/>
                  </a:lnTo>
                  <a:lnTo>
                    <a:pt x="36" y="152"/>
                  </a:lnTo>
                  <a:lnTo>
                    <a:pt x="44" y="161"/>
                  </a:lnTo>
                  <a:lnTo>
                    <a:pt x="52" y="169"/>
                  </a:lnTo>
                  <a:lnTo>
                    <a:pt x="62" y="178"/>
                  </a:lnTo>
                  <a:lnTo>
                    <a:pt x="72" y="186"/>
                  </a:lnTo>
                  <a:lnTo>
                    <a:pt x="81" y="193"/>
                  </a:lnTo>
                  <a:lnTo>
                    <a:pt x="93" y="198"/>
                  </a:lnTo>
                  <a:lnTo>
                    <a:pt x="103" y="203"/>
                  </a:lnTo>
                  <a:lnTo>
                    <a:pt x="103" y="203"/>
                  </a:lnTo>
                  <a:lnTo>
                    <a:pt x="118" y="211"/>
                  </a:lnTo>
                  <a:lnTo>
                    <a:pt x="134" y="217"/>
                  </a:lnTo>
                  <a:lnTo>
                    <a:pt x="152" y="220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89" y="220"/>
                  </a:lnTo>
                  <a:lnTo>
                    <a:pt x="206" y="217"/>
                  </a:lnTo>
                  <a:lnTo>
                    <a:pt x="223" y="211"/>
                  </a:lnTo>
                  <a:lnTo>
                    <a:pt x="236" y="203"/>
                  </a:lnTo>
                  <a:lnTo>
                    <a:pt x="236" y="203"/>
                  </a:lnTo>
                  <a:lnTo>
                    <a:pt x="248" y="198"/>
                  </a:lnTo>
                  <a:lnTo>
                    <a:pt x="258" y="193"/>
                  </a:lnTo>
                  <a:lnTo>
                    <a:pt x="269" y="186"/>
                  </a:lnTo>
                  <a:lnTo>
                    <a:pt x="279" y="178"/>
                  </a:lnTo>
                  <a:lnTo>
                    <a:pt x="289" y="169"/>
                  </a:lnTo>
                  <a:lnTo>
                    <a:pt x="297" y="161"/>
                  </a:lnTo>
                  <a:lnTo>
                    <a:pt x="305" y="152"/>
                  </a:lnTo>
                  <a:lnTo>
                    <a:pt x="312" y="142"/>
                  </a:lnTo>
                  <a:lnTo>
                    <a:pt x="319" y="131"/>
                  </a:lnTo>
                  <a:lnTo>
                    <a:pt x="324" y="121"/>
                  </a:lnTo>
                  <a:lnTo>
                    <a:pt x="329" y="109"/>
                  </a:lnTo>
                  <a:lnTo>
                    <a:pt x="333" y="98"/>
                  </a:lnTo>
                  <a:lnTo>
                    <a:pt x="336" y="85"/>
                  </a:lnTo>
                  <a:lnTo>
                    <a:pt x="338" y="72"/>
                  </a:lnTo>
                  <a:lnTo>
                    <a:pt x="341" y="59"/>
                  </a:lnTo>
                  <a:lnTo>
                    <a:pt x="341" y="47"/>
                  </a:ln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7527926" y="3945880"/>
              <a:ext cx="322263" cy="227013"/>
            </a:xfrm>
            <a:custGeom>
              <a:rect b="b" l="l" r="r" t="t"/>
              <a:pathLst>
                <a:path extrusionOk="0" h="285" w="405">
                  <a:moveTo>
                    <a:pt x="202" y="285"/>
                  </a:moveTo>
                  <a:lnTo>
                    <a:pt x="202" y="285"/>
                  </a:lnTo>
                  <a:lnTo>
                    <a:pt x="191" y="284"/>
                  </a:lnTo>
                  <a:lnTo>
                    <a:pt x="179" y="284"/>
                  </a:lnTo>
                  <a:lnTo>
                    <a:pt x="169" y="282"/>
                  </a:lnTo>
                  <a:lnTo>
                    <a:pt x="158" y="279"/>
                  </a:lnTo>
                  <a:lnTo>
                    <a:pt x="149" y="276"/>
                  </a:lnTo>
                  <a:lnTo>
                    <a:pt x="139" y="272"/>
                  </a:lnTo>
                  <a:lnTo>
                    <a:pt x="129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07" y="256"/>
                  </a:lnTo>
                  <a:lnTo>
                    <a:pt x="95" y="249"/>
                  </a:lnTo>
                  <a:lnTo>
                    <a:pt x="82" y="240"/>
                  </a:lnTo>
                  <a:lnTo>
                    <a:pt x="70" y="232"/>
                  </a:lnTo>
                  <a:lnTo>
                    <a:pt x="60" y="221"/>
                  </a:lnTo>
                  <a:lnTo>
                    <a:pt x="51" y="211"/>
                  </a:lnTo>
                  <a:lnTo>
                    <a:pt x="41" y="199"/>
                  </a:lnTo>
                  <a:lnTo>
                    <a:pt x="33" y="188"/>
                  </a:lnTo>
                  <a:lnTo>
                    <a:pt x="25" y="176"/>
                  </a:lnTo>
                  <a:lnTo>
                    <a:pt x="19" y="162"/>
                  </a:lnTo>
                  <a:lnTo>
                    <a:pt x="14" y="149"/>
                  </a:lnTo>
                  <a:lnTo>
                    <a:pt x="9" y="136"/>
                  </a:lnTo>
                  <a:lnTo>
                    <a:pt x="4" y="122"/>
                  </a:lnTo>
                  <a:lnTo>
                    <a:pt x="2" y="107"/>
                  </a:lnTo>
                  <a:lnTo>
                    <a:pt x="1" y="93"/>
                  </a:lnTo>
                  <a:lnTo>
                    <a:pt x="0" y="78"/>
                  </a:lnTo>
                  <a:lnTo>
                    <a:pt x="0" y="0"/>
                  </a:lnTo>
                  <a:lnTo>
                    <a:pt x="405" y="0"/>
                  </a:lnTo>
                  <a:lnTo>
                    <a:pt x="405" y="78"/>
                  </a:lnTo>
                  <a:lnTo>
                    <a:pt x="405" y="78"/>
                  </a:lnTo>
                  <a:lnTo>
                    <a:pt x="404" y="93"/>
                  </a:lnTo>
                  <a:lnTo>
                    <a:pt x="403" y="107"/>
                  </a:lnTo>
                  <a:lnTo>
                    <a:pt x="399" y="122"/>
                  </a:lnTo>
                  <a:lnTo>
                    <a:pt x="396" y="136"/>
                  </a:lnTo>
                  <a:lnTo>
                    <a:pt x="391" y="149"/>
                  </a:lnTo>
                  <a:lnTo>
                    <a:pt x="385" y="162"/>
                  </a:lnTo>
                  <a:lnTo>
                    <a:pt x="380" y="176"/>
                  </a:lnTo>
                  <a:lnTo>
                    <a:pt x="372" y="188"/>
                  </a:lnTo>
                  <a:lnTo>
                    <a:pt x="363" y="199"/>
                  </a:lnTo>
                  <a:lnTo>
                    <a:pt x="354" y="211"/>
                  </a:lnTo>
                  <a:lnTo>
                    <a:pt x="345" y="221"/>
                  </a:lnTo>
                  <a:lnTo>
                    <a:pt x="333" y="232"/>
                  </a:lnTo>
                  <a:lnTo>
                    <a:pt x="323" y="240"/>
                  </a:lnTo>
                  <a:lnTo>
                    <a:pt x="310" y="249"/>
                  </a:lnTo>
                  <a:lnTo>
                    <a:pt x="297" y="256"/>
                  </a:lnTo>
                  <a:lnTo>
                    <a:pt x="283" y="263"/>
                  </a:lnTo>
                  <a:lnTo>
                    <a:pt x="283" y="263"/>
                  </a:lnTo>
                  <a:lnTo>
                    <a:pt x="275" y="268"/>
                  </a:lnTo>
                  <a:lnTo>
                    <a:pt x="266" y="272"/>
                  </a:lnTo>
                  <a:lnTo>
                    <a:pt x="256" y="276"/>
                  </a:lnTo>
                  <a:lnTo>
                    <a:pt x="246" y="279"/>
                  </a:lnTo>
                  <a:lnTo>
                    <a:pt x="236" y="282"/>
                  </a:lnTo>
                  <a:lnTo>
                    <a:pt x="224" y="284"/>
                  </a:lnTo>
                  <a:lnTo>
                    <a:pt x="214" y="284"/>
                  </a:lnTo>
                  <a:lnTo>
                    <a:pt x="202" y="285"/>
                  </a:lnTo>
                  <a:lnTo>
                    <a:pt x="202" y="285"/>
                  </a:lnTo>
                  <a:close/>
                  <a:moveTo>
                    <a:pt x="63" y="64"/>
                  </a:moveTo>
                  <a:lnTo>
                    <a:pt x="63" y="78"/>
                  </a:lnTo>
                  <a:lnTo>
                    <a:pt x="63" y="78"/>
                  </a:lnTo>
                  <a:lnTo>
                    <a:pt x="65" y="88"/>
                  </a:lnTo>
                  <a:lnTo>
                    <a:pt x="66" y="99"/>
                  </a:lnTo>
                  <a:lnTo>
                    <a:pt x="67" y="108"/>
                  </a:lnTo>
                  <a:lnTo>
                    <a:pt x="69" y="118"/>
                  </a:lnTo>
                  <a:lnTo>
                    <a:pt x="73" y="127"/>
                  </a:lnTo>
                  <a:lnTo>
                    <a:pt x="77" y="137"/>
                  </a:lnTo>
                  <a:lnTo>
                    <a:pt x="82" y="146"/>
                  </a:lnTo>
                  <a:lnTo>
                    <a:pt x="87" y="154"/>
                  </a:lnTo>
                  <a:lnTo>
                    <a:pt x="92" y="162"/>
                  </a:lnTo>
                  <a:lnTo>
                    <a:pt x="99" y="170"/>
                  </a:lnTo>
                  <a:lnTo>
                    <a:pt x="106" y="177"/>
                  </a:lnTo>
                  <a:lnTo>
                    <a:pt x="113" y="184"/>
                  </a:lnTo>
                  <a:lnTo>
                    <a:pt x="121" y="190"/>
                  </a:lnTo>
                  <a:lnTo>
                    <a:pt x="129" y="196"/>
                  </a:lnTo>
                  <a:lnTo>
                    <a:pt x="139" y="200"/>
                  </a:lnTo>
                  <a:lnTo>
                    <a:pt x="148" y="205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64" y="213"/>
                  </a:lnTo>
                  <a:lnTo>
                    <a:pt x="176" y="218"/>
                  </a:lnTo>
                  <a:lnTo>
                    <a:pt x="189" y="220"/>
                  </a:lnTo>
                  <a:lnTo>
                    <a:pt x="202" y="221"/>
                  </a:lnTo>
                  <a:lnTo>
                    <a:pt x="202" y="221"/>
                  </a:lnTo>
                  <a:lnTo>
                    <a:pt x="216" y="220"/>
                  </a:lnTo>
                  <a:lnTo>
                    <a:pt x="229" y="218"/>
                  </a:lnTo>
                  <a:lnTo>
                    <a:pt x="241" y="213"/>
                  </a:lnTo>
                  <a:lnTo>
                    <a:pt x="251" y="207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66" y="200"/>
                  </a:lnTo>
                  <a:lnTo>
                    <a:pt x="275" y="196"/>
                  </a:lnTo>
                  <a:lnTo>
                    <a:pt x="283" y="190"/>
                  </a:lnTo>
                  <a:lnTo>
                    <a:pt x="292" y="184"/>
                  </a:lnTo>
                  <a:lnTo>
                    <a:pt x="299" y="177"/>
                  </a:lnTo>
                  <a:lnTo>
                    <a:pt x="305" y="170"/>
                  </a:lnTo>
                  <a:lnTo>
                    <a:pt x="312" y="162"/>
                  </a:lnTo>
                  <a:lnTo>
                    <a:pt x="318" y="154"/>
                  </a:lnTo>
                  <a:lnTo>
                    <a:pt x="323" y="146"/>
                  </a:lnTo>
                  <a:lnTo>
                    <a:pt x="328" y="137"/>
                  </a:lnTo>
                  <a:lnTo>
                    <a:pt x="332" y="127"/>
                  </a:lnTo>
                  <a:lnTo>
                    <a:pt x="334" y="118"/>
                  </a:lnTo>
                  <a:lnTo>
                    <a:pt x="338" y="108"/>
                  </a:lnTo>
                  <a:lnTo>
                    <a:pt x="339" y="99"/>
                  </a:lnTo>
                  <a:lnTo>
                    <a:pt x="340" y="88"/>
                  </a:lnTo>
                  <a:lnTo>
                    <a:pt x="341" y="78"/>
                  </a:lnTo>
                  <a:lnTo>
                    <a:pt x="341" y="64"/>
                  </a:lnTo>
                  <a:lnTo>
                    <a:pt x="6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7423151" y="3369618"/>
              <a:ext cx="533400" cy="601664"/>
            </a:xfrm>
            <a:custGeom>
              <a:rect b="b" l="l" r="r" t="t"/>
              <a:pathLst>
                <a:path extrusionOk="0" h="757" w="672">
                  <a:moveTo>
                    <a:pt x="336" y="0"/>
                  </a:moveTo>
                  <a:lnTo>
                    <a:pt x="336" y="0"/>
                  </a:lnTo>
                  <a:lnTo>
                    <a:pt x="319" y="0"/>
                  </a:lnTo>
                  <a:lnTo>
                    <a:pt x="302" y="1"/>
                  </a:lnTo>
                  <a:lnTo>
                    <a:pt x="285" y="3"/>
                  </a:lnTo>
                  <a:lnTo>
                    <a:pt x="268" y="5"/>
                  </a:lnTo>
                  <a:lnTo>
                    <a:pt x="252" y="10"/>
                  </a:lnTo>
                  <a:lnTo>
                    <a:pt x="237" y="15"/>
                  </a:lnTo>
                  <a:lnTo>
                    <a:pt x="221" y="19"/>
                  </a:lnTo>
                  <a:lnTo>
                    <a:pt x="206" y="25"/>
                  </a:lnTo>
                  <a:lnTo>
                    <a:pt x="190" y="32"/>
                  </a:lnTo>
                  <a:lnTo>
                    <a:pt x="177" y="40"/>
                  </a:lnTo>
                  <a:lnTo>
                    <a:pt x="163" y="48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22" y="76"/>
                  </a:lnTo>
                  <a:lnTo>
                    <a:pt x="111" y="86"/>
                  </a:lnTo>
                  <a:lnTo>
                    <a:pt x="99" y="98"/>
                  </a:lnTo>
                  <a:lnTo>
                    <a:pt x="87" y="110"/>
                  </a:lnTo>
                  <a:lnTo>
                    <a:pt x="77" y="121"/>
                  </a:lnTo>
                  <a:lnTo>
                    <a:pt x="68" y="134"/>
                  </a:lnTo>
                  <a:lnTo>
                    <a:pt x="57" y="147"/>
                  </a:lnTo>
                  <a:lnTo>
                    <a:pt x="49" y="161"/>
                  </a:lnTo>
                  <a:lnTo>
                    <a:pt x="41" y="175"/>
                  </a:lnTo>
                  <a:lnTo>
                    <a:pt x="33" y="190"/>
                  </a:lnTo>
                  <a:lnTo>
                    <a:pt x="27" y="205"/>
                  </a:lnTo>
                  <a:lnTo>
                    <a:pt x="20" y="220"/>
                  </a:lnTo>
                  <a:lnTo>
                    <a:pt x="16" y="235"/>
                  </a:lnTo>
                  <a:lnTo>
                    <a:pt x="11" y="251"/>
                  </a:lnTo>
                  <a:lnTo>
                    <a:pt x="7" y="267"/>
                  </a:lnTo>
                  <a:lnTo>
                    <a:pt x="4" y="283"/>
                  </a:lnTo>
                  <a:lnTo>
                    <a:pt x="2" y="301"/>
                  </a:lnTo>
                  <a:lnTo>
                    <a:pt x="0" y="318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0" y="356"/>
                  </a:lnTo>
                  <a:lnTo>
                    <a:pt x="2" y="376"/>
                  </a:lnTo>
                  <a:lnTo>
                    <a:pt x="4" y="396"/>
                  </a:lnTo>
                  <a:lnTo>
                    <a:pt x="7" y="413"/>
                  </a:lnTo>
                  <a:lnTo>
                    <a:pt x="11" y="431"/>
                  </a:lnTo>
                  <a:lnTo>
                    <a:pt x="16" y="448"/>
                  </a:lnTo>
                  <a:lnTo>
                    <a:pt x="20" y="464"/>
                  </a:lnTo>
                  <a:lnTo>
                    <a:pt x="26" y="479"/>
                  </a:lnTo>
                  <a:lnTo>
                    <a:pt x="39" y="508"/>
                  </a:lnTo>
                  <a:lnTo>
                    <a:pt x="53" y="535"/>
                  </a:lnTo>
                  <a:lnTo>
                    <a:pt x="68" y="559"/>
                  </a:lnTo>
                  <a:lnTo>
                    <a:pt x="83" y="582"/>
                  </a:lnTo>
                  <a:lnTo>
                    <a:pt x="114" y="626"/>
                  </a:lnTo>
                  <a:lnTo>
                    <a:pt x="128" y="647"/>
                  </a:lnTo>
                  <a:lnTo>
                    <a:pt x="139" y="668"/>
                  </a:lnTo>
                  <a:lnTo>
                    <a:pt x="151" y="689"/>
                  </a:lnTo>
                  <a:lnTo>
                    <a:pt x="155" y="699"/>
                  </a:lnTo>
                  <a:lnTo>
                    <a:pt x="159" y="711"/>
                  </a:lnTo>
                  <a:lnTo>
                    <a:pt x="161" y="723"/>
                  </a:lnTo>
                  <a:lnTo>
                    <a:pt x="164" y="733"/>
                  </a:lnTo>
                  <a:lnTo>
                    <a:pt x="165" y="746"/>
                  </a:lnTo>
                  <a:lnTo>
                    <a:pt x="166" y="757"/>
                  </a:lnTo>
                  <a:lnTo>
                    <a:pt x="507" y="757"/>
                  </a:lnTo>
                  <a:lnTo>
                    <a:pt x="507" y="757"/>
                  </a:lnTo>
                  <a:lnTo>
                    <a:pt x="508" y="746"/>
                  </a:lnTo>
                  <a:lnTo>
                    <a:pt x="509" y="733"/>
                  </a:lnTo>
                  <a:lnTo>
                    <a:pt x="511" y="723"/>
                  </a:lnTo>
                  <a:lnTo>
                    <a:pt x="514" y="711"/>
                  </a:lnTo>
                  <a:lnTo>
                    <a:pt x="517" y="699"/>
                  </a:lnTo>
                  <a:lnTo>
                    <a:pt x="522" y="689"/>
                  </a:lnTo>
                  <a:lnTo>
                    <a:pt x="532" y="668"/>
                  </a:lnTo>
                  <a:lnTo>
                    <a:pt x="545" y="647"/>
                  </a:lnTo>
                  <a:lnTo>
                    <a:pt x="559" y="626"/>
                  </a:lnTo>
                  <a:lnTo>
                    <a:pt x="590" y="582"/>
                  </a:lnTo>
                  <a:lnTo>
                    <a:pt x="605" y="559"/>
                  </a:lnTo>
                  <a:lnTo>
                    <a:pt x="620" y="535"/>
                  </a:lnTo>
                  <a:lnTo>
                    <a:pt x="634" y="508"/>
                  </a:lnTo>
                  <a:lnTo>
                    <a:pt x="647" y="479"/>
                  </a:lnTo>
                  <a:lnTo>
                    <a:pt x="651" y="464"/>
                  </a:lnTo>
                  <a:lnTo>
                    <a:pt x="657" y="448"/>
                  </a:lnTo>
                  <a:lnTo>
                    <a:pt x="662" y="431"/>
                  </a:lnTo>
                  <a:lnTo>
                    <a:pt x="665" y="413"/>
                  </a:lnTo>
                  <a:lnTo>
                    <a:pt x="668" y="396"/>
                  </a:lnTo>
                  <a:lnTo>
                    <a:pt x="670" y="376"/>
                  </a:lnTo>
                  <a:lnTo>
                    <a:pt x="672" y="356"/>
                  </a:lnTo>
                  <a:lnTo>
                    <a:pt x="672" y="336"/>
                  </a:lnTo>
                  <a:lnTo>
                    <a:pt x="672" y="336"/>
                  </a:lnTo>
                  <a:lnTo>
                    <a:pt x="672" y="318"/>
                  </a:lnTo>
                  <a:lnTo>
                    <a:pt x="670" y="301"/>
                  </a:lnTo>
                  <a:lnTo>
                    <a:pt x="669" y="283"/>
                  </a:lnTo>
                  <a:lnTo>
                    <a:pt x="665" y="267"/>
                  </a:lnTo>
                  <a:lnTo>
                    <a:pt x="662" y="251"/>
                  </a:lnTo>
                  <a:lnTo>
                    <a:pt x="657" y="235"/>
                  </a:lnTo>
                  <a:lnTo>
                    <a:pt x="651" y="220"/>
                  </a:lnTo>
                  <a:lnTo>
                    <a:pt x="646" y="205"/>
                  </a:lnTo>
                  <a:lnTo>
                    <a:pt x="639" y="190"/>
                  </a:lnTo>
                  <a:lnTo>
                    <a:pt x="632" y="175"/>
                  </a:lnTo>
                  <a:lnTo>
                    <a:pt x="624" y="161"/>
                  </a:lnTo>
                  <a:lnTo>
                    <a:pt x="614" y="147"/>
                  </a:lnTo>
                  <a:lnTo>
                    <a:pt x="605" y="134"/>
                  </a:lnTo>
                  <a:lnTo>
                    <a:pt x="596" y="121"/>
                  </a:lnTo>
                  <a:lnTo>
                    <a:pt x="585" y="110"/>
                  </a:lnTo>
                  <a:lnTo>
                    <a:pt x="574" y="98"/>
                  </a:lnTo>
                  <a:lnTo>
                    <a:pt x="562" y="86"/>
                  </a:lnTo>
                  <a:lnTo>
                    <a:pt x="550" y="76"/>
                  </a:lnTo>
                  <a:lnTo>
                    <a:pt x="537" y="66"/>
                  </a:lnTo>
                  <a:lnTo>
                    <a:pt x="524" y="56"/>
                  </a:lnTo>
                  <a:lnTo>
                    <a:pt x="510" y="48"/>
                  </a:lnTo>
                  <a:lnTo>
                    <a:pt x="496" y="40"/>
                  </a:lnTo>
                  <a:lnTo>
                    <a:pt x="482" y="32"/>
                  </a:lnTo>
                  <a:lnTo>
                    <a:pt x="467" y="25"/>
                  </a:lnTo>
                  <a:lnTo>
                    <a:pt x="452" y="19"/>
                  </a:lnTo>
                  <a:lnTo>
                    <a:pt x="436" y="15"/>
                  </a:lnTo>
                  <a:lnTo>
                    <a:pt x="420" y="10"/>
                  </a:lnTo>
                  <a:lnTo>
                    <a:pt x="404" y="5"/>
                  </a:lnTo>
                  <a:lnTo>
                    <a:pt x="387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7397751" y="3344218"/>
              <a:ext cx="582612" cy="652462"/>
            </a:xfrm>
            <a:custGeom>
              <a:rect b="b" l="l" r="r" t="t"/>
              <a:pathLst>
                <a:path extrusionOk="0" h="823" w="736">
                  <a:moveTo>
                    <a:pt x="571" y="823"/>
                  </a:moveTo>
                  <a:lnTo>
                    <a:pt x="166" y="823"/>
                  </a:lnTo>
                  <a:lnTo>
                    <a:pt x="166" y="790"/>
                  </a:lnTo>
                  <a:lnTo>
                    <a:pt x="166" y="790"/>
                  </a:lnTo>
                  <a:lnTo>
                    <a:pt x="165" y="773"/>
                  </a:lnTo>
                  <a:lnTo>
                    <a:pt x="161" y="757"/>
                  </a:lnTo>
                  <a:lnTo>
                    <a:pt x="156" y="740"/>
                  </a:lnTo>
                  <a:lnTo>
                    <a:pt x="148" y="724"/>
                  </a:lnTo>
                  <a:lnTo>
                    <a:pt x="140" y="708"/>
                  </a:lnTo>
                  <a:lnTo>
                    <a:pt x="130" y="692"/>
                  </a:lnTo>
                  <a:lnTo>
                    <a:pt x="105" y="658"/>
                  </a:lnTo>
                  <a:lnTo>
                    <a:pt x="105" y="658"/>
                  </a:lnTo>
                  <a:lnTo>
                    <a:pt x="88" y="632"/>
                  </a:lnTo>
                  <a:lnTo>
                    <a:pt x="70" y="604"/>
                  </a:lnTo>
                  <a:lnTo>
                    <a:pt x="52" y="574"/>
                  </a:lnTo>
                  <a:lnTo>
                    <a:pt x="44" y="557"/>
                  </a:lnTo>
                  <a:lnTo>
                    <a:pt x="36" y="541"/>
                  </a:lnTo>
                  <a:lnTo>
                    <a:pt x="28" y="523"/>
                  </a:lnTo>
                  <a:lnTo>
                    <a:pt x="22" y="504"/>
                  </a:lnTo>
                  <a:lnTo>
                    <a:pt x="15" y="484"/>
                  </a:lnTo>
                  <a:lnTo>
                    <a:pt x="10" y="464"/>
                  </a:lnTo>
                  <a:lnTo>
                    <a:pt x="6" y="442"/>
                  </a:lnTo>
                  <a:lnTo>
                    <a:pt x="4" y="418"/>
                  </a:lnTo>
                  <a:lnTo>
                    <a:pt x="1" y="394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" y="349"/>
                  </a:lnTo>
                  <a:lnTo>
                    <a:pt x="2" y="330"/>
                  </a:lnTo>
                  <a:lnTo>
                    <a:pt x="5" y="312"/>
                  </a:lnTo>
                  <a:lnTo>
                    <a:pt x="8" y="294"/>
                  </a:lnTo>
                  <a:lnTo>
                    <a:pt x="12" y="276"/>
                  </a:lnTo>
                  <a:lnTo>
                    <a:pt x="17" y="258"/>
                  </a:lnTo>
                  <a:lnTo>
                    <a:pt x="23" y="242"/>
                  </a:lnTo>
                  <a:lnTo>
                    <a:pt x="29" y="225"/>
                  </a:lnTo>
                  <a:lnTo>
                    <a:pt x="37" y="209"/>
                  </a:lnTo>
                  <a:lnTo>
                    <a:pt x="45" y="192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5" y="135"/>
                  </a:lnTo>
                  <a:lnTo>
                    <a:pt x="96" y="121"/>
                  </a:lnTo>
                  <a:lnTo>
                    <a:pt x="109" y="108"/>
                  </a:lnTo>
                  <a:lnTo>
                    <a:pt x="122" y="96"/>
                  </a:lnTo>
                  <a:lnTo>
                    <a:pt x="134" y="85"/>
                  </a:lnTo>
                  <a:lnTo>
                    <a:pt x="148" y="73"/>
                  </a:lnTo>
                  <a:lnTo>
                    <a:pt x="163" y="63"/>
                  </a:lnTo>
                  <a:lnTo>
                    <a:pt x="177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8"/>
                  </a:lnTo>
                  <a:lnTo>
                    <a:pt x="313" y="5"/>
                  </a:lnTo>
                  <a:lnTo>
                    <a:pt x="331" y="2"/>
                  </a:lnTo>
                  <a:lnTo>
                    <a:pt x="350" y="1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7" y="1"/>
                  </a:lnTo>
                  <a:lnTo>
                    <a:pt x="405" y="2"/>
                  </a:lnTo>
                  <a:lnTo>
                    <a:pt x="424" y="5"/>
                  </a:lnTo>
                  <a:lnTo>
                    <a:pt x="443" y="8"/>
                  </a:lnTo>
                  <a:lnTo>
                    <a:pt x="460" y="12"/>
                  </a:lnTo>
                  <a:lnTo>
                    <a:pt x="477" y="16"/>
                  </a:lnTo>
                  <a:lnTo>
                    <a:pt x="495" y="22"/>
                  </a:lnTo>
                  <a:lnTo>
                    <a:pt x="511" y="29"/>
                  </a:lnTo>
                  <a:lnTo>
                    <a:pt x="527" y="36"/>
                  </a:lnTo>
                  <a:lnTo>
                    <a:pt x="543" y="44"/>
                  </a:lnTo>
                  <a:lnTo>
                    <a:pt x="558" y="53"/>
                  </a:lnTo>
                  <a:lnTo>
                    <a:pt x="573" y="63"/>
                  </a:lnTo>
                  <a:lnTo>
                    <a:pt x="588" y="73"/>
                  </a:lnTo>
                  <a:lnTo>
                    <a:pt x="602" y="85"/>
                  </a:lnTo>
                  <a:lnTo>
                    <a:pt x="615" y="96"/>
                  </a:lnTo>
                  <a:lnTo>
                    <a:pt x="628" y="108"/>
                  </a:lnTo>
                  <a:lnTo>
                    <a:pt x="641" y="121"/>
                  </a:lnTo>
                  <a:lnTo>
                    <a:pt x="652" y="135"/>
                  </a:lnTo>
                  <a:lnTo>
                    <a:pt x="663" y="148"/>
                  </a:lnTo>
                  <a:lnTo>
                    <a:pt x="673" y="162"/>
                  </a:lnTo>
                  <a:lnTo>
                    <a:pt x="682" y="177"/>
                  </a:lnTo>
                  <a:lnTo>
                    <a:pt x="692" y="192"/>
                  </a:lnTo>
                  <a:lnTo>
                    <a:pt x="700" y="209"/>
                  </a:lnTo>
                  <a:lnTo>
                    <a:pt x="707" y="225"/>
                  </a:lnTo>
                  <a:lnTo>
                    <a:pt x="714" y="242"/>
                  </a:lnTo>
                  <a:lnTo>
                    <a:pt x="719" y="258"/>
                  </a:lnTo>
                  <a:lnTo>
                    <a:pt x="724" y="276"/>
                  </a:lnTo>
                  <a:lnTo>
                    <a:pt x="729" y="294"/>
                  </a:lnTo>
                  <a:lnTo>
                    <a:pt x="732" y="312"/>
                  </a:lnTo>
                  <a:lnTo>
                    <a:pt x="734" y="330"/>
                  </a:lnTo>
                  <a:lnTo>
                    <a:pt x="736" y="349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6" y="394"/>
                  </a:lnTo>
                  <a:lnTo>
                    <a:pt x="733" y="418"/>
                  </a:lnTo>
                  <a:lnTo>
                    <a:pt x="731" y="442"/>
                  </a:lnTo>
                  <a:lnTo>
                    <a:pt x="726" y="464"/>
                  </a:lnTo>
                  <a:lnTo>
                    <a:pt x="722" y="484"/>
                  </a:lnTo>
                  <a:lnTo>
                    <a:pt x="715" y="504"/>
                  </a:lnTo>
                  <a:lnTo>
                    <a:pt x="709" y="523"/>
                  </a:lnTo>
                  <a:lnTo>
                    <a:pt x="701" y="541"/>
                  </a:lnTo>
                  <a:lnTo>
                    <a:pt x="693" y="557"/>
                  </a:lnTo>
                  <a:lnTo>
                    <a:pt x="685" y="574"/>
                  </a:lnTo>
                  <a:lnTo>
                    <a:pt x="667" y="604"/>
                  </a:lnTo>
                  <a:lnTo>
                    <a:pt x="649" y="632"/>
                  </a:lnTo>
                  <a:lnTo>
                    <a:pt x="630" y="658"/>
                  </a:lnTo>
                  <a:lnTo>
                    <a:pt x="630" y="658"/>
                  </a:lnTo>
                  <a:lnTo>
                    <a:pt x="607" y="692"/>
                  </a:lnTo>
                  <a:lnTo>
                    <a:pt x="597" y="708"/>
                  </a:lnTo>
                  <a:lnTo>
                    <a:pt x="588" y="724"/>
                  </a:lnTo>
                  <a:lnTo>
                    <a:pt x="580" y="740"/>
                  </a:lnTo>
                  <a:lnTo>
                    <a:pt x="576" y="757"/>
                  </a:lnTo>
                  <a:lnTo>
                    <a:pt x="572" y="773"/>
                  </a:lnTo>
                  <a:lnTo>
                    <a:pt x="571" y="790"/>
                  </a:lnTo>
                  <a:lnTo>
                    <a:pt x="571" y="823"/>
                  </a:lnTo>
                  <a:close/>
                  <a:moveTo>
                    <a:pt x="227" y="759"/>
                  </a:moveTo>
                  <a:lnTo>
                    <a:pt x="510" y="759"/>
                  </a:lnTo>
                  <a:lnTo>
                    <a:pt x="510" y="759"/>
                  </a:lnTo>
                  <a:lnTo>
                    <a:pt x="514" y="739"/>
                  </a:lnTo>
                  <a:lnTo>
                    <a:pt x="520" y="722"/>
                  </a:lnTo>
                  <a:lnTo>
                    <a:pt x="527" y="705"/>
                  </a:lnTo>
                  <a:lnTo>
                    <a:pt x="536" y="687"/>
                  </a:lnTo>
                  <a:lnTo>
                    <a:pt x="546" y="670"/>
                  </a:lnTo>
                  <a:lnTo>
                    <a:pt x="556" y="654"/>
                  </a:lnTo>
                  <a:lnTo>
                    <a:pt x="579" y="621"/>
                  </a:lnTo>
                  <a:lnTo>
                    <a:pt x="579" y="621"/>
                  </a:lnTo>
                  <a:lnTo>
                    <a:pt x="595" y="597"/>
                  </a:lnTo>
                  <a:lnTo>
                    <a:pt x="613" y="571"/>
                  </a:lnTo>
                  <a:lnTo>
                    <a:pt x="629" y="545"/>
                  </a:lnTo>
                  <a:lnTo>
                    <a:pt x="636" y="530"/>
                  </a:lnTo>
                  <a:lnTo>
                    <a:pt x="643" y="516"/>
                  </a:lnTo>
                  <a:lnTo>
                    <a:pt x="649" y="499"/>
                  </a:lnTo>
                  <a:lnTo>
                    <a:pt x="655" y="483"/>
                  </a:lnTo>
                  <a:lnTo>
                    <a:pt x="660" y="467"/>
                  </a:lnTo>
                  <a:lnTo>
                    <a:pt x="664" y="450"/>
                  </a:lnTo>
                  <a:lnTo>
                    <a:pt x="667" y="430"/>
                  </a:lnTo>
                  <a:lnTo>
                    <a:pt x="671" y="410"/>
                  </a:lnTo>
                  <a:lnTo>
                    <a:pt x="672" y="391"/>
                  </a:lnTo>
                  <a:lnTo>
                    <a:pt x="672" y="369"/>
                  </a:lnTo>
                  <a:lnTo>
                    <a:pt x="672" y="369"/>
                  </a:lnTo>
                  <a:lnTo>
                    <a:pt x="672" y="352"/>
                  </a:lnTo>
                  <a:lnTo>
                    <a:pt x="671" y="337"/>
                  </a:lnTo>
                  <a:lnTo>
                    <a:pt x="668" y="322"/>
                  </a:lnTo>
                  <a:lnTo>
                    <a:pt x="666" y="307"/>
                  </a:lnTo>
                  <a:lnTo>
                    <a:pt x="663" y="292"/>
                  </a:lnTo>
                  <a:lnTo>
                    <a:pt x="659" y="278"/>
                  </a:lnTo>
                  <a:lnTo>
                    <a:pt x="655" y="263"/>
                  </a:lnTo>
                  <a:lnTo>
                    <a:pt x="649" y="249"/>
                  </a:lnTo>
                  <a:lnTo>
                    <a:pt x="643" y="236"/>
                  </a:lnTo>
                  <a:lnTo>
                    <a:pt x="636" y="224"/>
                  </a:lnTo>
                  <a:lnTo>
                    <a:pt x="628" y="211"/>
                  </a:lnTo>
                  <a:lnTo>
                    <a:pt x="621" y="198"/>
                  </a:lnTo>
                  <a:lnTo>
                    <a:pt x="612" y="187"/>
                  </a:lnTo>
                  <a:lnTo>
                    <a:pt x="602" y="175"/>
                  </a:lnTo>
                  <a:lnTo>
                    <a:pt x="593" y="163"/>
                  </a:lnTo>
                  <a:lnTo>
                    <a:pt x="583" y="153"/>
                  </a:lnTo>
                  <a:lnTo>
                    <a:pt x="572" y="143"/>
                  </a:lnTo>
                  <a:lnTo>
                    <a:pt x="562" y="133"/>
                  </a:lnTo>
                  <a:lnTo>
                    <a:pt x="550" y="124"/>
                  </a:lnTo>
                  <a:lnTo>
                    <a:pt x="539" y="116"/>
                  </a:lnTo>
                  <a:lnTo>
                    <a:pt x="526" y="108"/>
                  </a:lnTo>
                  <a:lnTo>
                    <a:pt x="513" y="101"/>
                  </a:lnTo>
                  <a:lnTo>
                    <a:pt x="500" y="94"/>
                  </a:lnTo>
                  <a:lnTo>
                    <a:pt x="487" y="88"/>
                  </a:lnTo>
                  <a:lnTo>
                    <a:pt x="473" y="82"/>
                  </a:lnTo>
                  <a:lnTo>
                    <a:pt x="459" y="78"/>
                  </a:lnTo>
                  <a:lnTo>
                    <a:pt x="444" y="73"/>
                  </a:lnTo>
                  <a:lnTo>
                    <a:pt x="430" y="70"/>
                  </a:lnTo>
                  <a:lnTo>
                    <a:pt x="415" y="67"/>
                  </a:lnTo>
                  <a:lnTo>
                    <a:pt x="400" y="65"/>
                  </a:lnTo>
                  <a:lnTo>
                    <a:pt x="383" y="64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352" y="64"/>
                  </a:lnTo>
                  <a:lnTo>
                    <a:pt x="337" y="65"/>
                  </a:lnTo>
                  <a:lnTo>
                    <a:pt x="322" y="67"/>
                  </a:lnTo>
                  <a:lnTo>
                    <a:pt x="307" y="70"/>
                  </a:lnTo>
                  <a:lnTo>
                    <a:pt x="292" y="73"/>
                  </a:lnTo>
                  <a:lnTo>
                    <a:pt x="278" y="78"/>
                  </a:lnTo>
                  <a:lnTo>
                    <a:pt x="264" y="82"/>
                  </a:lnTo>
                  <a:lnTo>
                    <a:pt x="250" y="88"/>
                  </a:lnTo>
                  <a:lnTo>
                    <a:pt x="236" y="94"/>
                  </a:lnTo>
                  <a:lnTo>
                    <a:pt x="224" y="101"/>
                  </a:lnTo>
                  <a:lnTo>
                    <a:pt x="211" y="108"/>
                  </a:lnTo>
                  <a:lnTo>
                    <a:pt x="198" y="116"/>
                  </a:lnTo>
                  <a:lnTo>
                    <a:pt x="187" y="124"/>
                  </a:lnTo>
                  <a:lnTo>
                    <a:pt x="175" y="133"/>
                  </a:lnTo>
                  <a:lnTo>
                    <a:pt x="163" y="143"/>
                  </a:lnTo>
                  <a:lnTo>
                    <a:pt x="153" y="153"/>
                  </a:lnTo>
                  <a:lnTo>
                    <a:pt x="144" y="163"/>
                  </a:lnTo>
                  <a:lnTo>
                    <a:pt x="133" y="175"/>
                  </a:lnTo>
                  <a:lnTo>
                    <a:pt x="125" y="187"/>
                  </a:lnTo>
                  <a:lnTo>
                    <a:pt x="116" y="198"/>
                  </a:lnTo>
                  <a:lnTo>
                    <a:pt x="108" y="211"/>
                  </a:lnTo>
                  <a:lnTo>
                    <a:pt x="101" y="224"/>
                  </a:lnTo>
                  <a:lnTo>
                    <a:pt x="94" y="236"/>
                  </a:lnTo>
                  <a:lnTo>
                    <a:pt x="88" y="249"/>
                  </a:lnTo>
                  <a:lnTo>
                    <a:pt x="82" y="263"/>
                  </a:lnTo>
                  <a:lnTo>
                    <a:pt x="78" y="278"/>
                  </a:lnTo>
                  <a:lnTo>
                    <a:pt x="74" y="292"/>
                  </a:lnTo>
                  <a:lnTo>
                    <a:pt x="71" y="307"/>
                  </a:lnTo>
                  <a:lnTo>
                    <a:pt x="67" y="322"/>
                  </a:lnTo>
                  <a:lnTo>
                    <a:pt x="66" y="337"/>
                  </a:lnTo>
                  <a:lnTo>
                    <a:pt x="65" y="352"/>
                  </a:lnTo>
                  <a:lnTo>
                    <a:pt x="64" y="369"/>
                  </a:lnTo>
                  <a:lnTo>
                    <a:pt x="64" y="369"/>
                  </a:lnTo>
                  <a:lnTo>
                    <a:pt x="65" y="391"/>
                  </a:lnTo>
                  <a:lnTo>
                    <a:pt x="66" y="410"/>
                  </a:lnTo>
                  <a:lnTo>
                    <a:pt x="68" y="430"/>
                  </a:lnTo>
                  <a:lnTo>
                    <a:pt x="72" y="450"/>
                  </a:lnTo>
                  <a:lnTo>
                    <a:pt x="76" y="467"/>
                  </a:lnTo>
                  <a:lnTo>
                    <a:pt x="81" y="483"/>
                  </a:lnTo>
                  <a:lnTo>
                    <a:pt x="87" y="499"/>
                  </a:lnTo>
                  <a:lnTo>
                    <a:pt x="94" y="516"/>
                  </a:lnTo>
                  <a:lnTo>
                    <a:pt x="101" y="530"/>
                  </a:lnTo>
                  <a:lnTo>
                    <a:pt x="108" y="545"/>
                  </a:lnTo>
                  <a:lnTo>
                    <a:pt x="124" y="571"/>
                  </a:lnTo>
                  <a:lnTo>
                    <a:pt x="140" y="597"/>
                  </a:lnTo>
                  <a:lnTo>
                    <a:pt x="158" y="621"/>
                  </a:lnTo>
                  <a:lnTo>
                    <a:pt x="158" y="621"/>
                  </a:lnTo>
                  <a:lnTo>
                    <a:pt x="181" y="654"/>
                  </a:lnTo>
                  <a:lnTo>
                    <a:pt x="191" y="670"/>
                  </a:lnTo>
                  <a:lnTo>
                    <a:pt x="200" y="687"/>
                  </a:lnTo>
                  <a:lnTo>
                    <a:pt x="210" y="705"/>
                  </a:lnTo>
                  <a:lnTo>
                    <a:pt x="217" y="722"/>
                  </a:lnTo>
                  <a:lnTo>
                    <a:pt x="222" y="739"/>
                  </a:lnTo>
                  <a:lnTo>
                    <a:pt x="227" y="759"/>
                  </a:lnTo>
                  <a:lnTo>
                    <a:pt x="227" y="75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7626351" y="3693468"/>
              <a:ext cx="125413" cy="277813"/>
            </a:xfrm>
            <a:custGeom>
              <a:rect b="b" l="l" r="r" t="t"/>
              <a:pathLst>
                <a:path extrusionOk="0" h="350" w="157">
                  <a:moveTo>
                    <a:pt x="78" y="0"/>
                  </a:moveTo>
                  <a:lnTo>
                    <a:pt x="78" y="0"/>
                  </a:lnTo>
                  <a:lnTo>
                    <a:pt x="62" y="2"/>
                  </a:lnTo>
                  <a:lnTo>
                    <a:pt x="48" y="3"/>
                  </a:lnTo>
                  <a:lnTo>
                    <a:pt x="34" y="6"/>
                  </a:lnTo>
                  <a:lnTo>
                    <a:pt x="23" y="10"/>
                  </a:lnTo>
                  <a:lnTo>
                    <a:pt x="14" y="15"/>
                  </a:lnTo>
                  <a:lnTo>
                    <a:pt x="5" y="20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49" y="350"/>
                  </a:lnTo>
                  <a:lnTo>
                    <a:pt x="107" y="350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6" y="31"/>
                  </a:lnTo>
                  <a:lnTo>
                    <a:pt x="155" y="27"/>
                  </a:lnTo>
                  <a:lnTo>
                    <a:pt x="150" y="20"/>
                  </a:lnTo>
                  <a:lnTo>
                    <a:pt x="143" y="15"/>
                  </a:lnTo>
                  <a:lnTo>
                    <a:pt x="134" y="10"/>
                  </a:lnTo>
                  <a:lnTo>
                    <a:pt x="122" y="6"/>
                  </a:lnTo>
                  <a:lnTo>
                    <a:pt x="109" y="3"/>
                  </a:lnTo>
                  <a:lnTo>
                    <a:pt x="95" y="2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7602538" y="3666480"/>
              <a:ext cx="174625" cy="330200"/>
            </a:xfrm>
            <a:custGeom>
              <a:rect b="b" l="l" r="r" t="t"/>
              <a:pathLst>
                <a:path extrusionOk="0" h="415" w="220">
                  <a:moveTo>
                    <a:pt x="166" y="415"/>
                  </a:moveTo>
                  <a:lnTo>
                    <a:pt x="54" y="41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5" y="45"/>
                  </a:lnTo>
                  <a:lnTo>
                    <a:pt x="8" y="39"/>
                  </a:lnTo>
                  <a:lnTo>
                    <a:pt x="12" y="34"/>
                  </a:lnTo>
                  <a:lnTo>
                    <a:pt x="18" y="28"/>
                  </a:lnTo>
                  <a:lnTo>
                    <a:pt x="24" y="23"/>
                  </a:lnTo>
                  <a:lnTo>
                    <a:pt x="30" y="18"/>
                  </a:lnTo>
                  <a:lnTo>
                    <a:pt x="39" y="15"/>
                  </a:lnTo>
                  <a:lnTo>
                    <a:pt x="47" y="12"/>
                  </a:lnTo>
                  <a:lnTo>
                    <a:pt x="65" y="6"/>
                  </a:lnTo>
                  <a:lnTo>
                    <a:pt x="87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6"/>
                  </a:lnTo>
                  <a:lnTo>
                    <a:pt x="174" y="12"/>
                  </a:lnTo>
                  <a:lnTo>
                    <a:pt x="182" y="15"/>
                  </a:lnTo>
                  <a:lnTo>
                    <a:pt x="190" y="18"/>
                  </a:lnTo>
                  <a:lnTo>
                    <a:pt x="197" y="23"/>
                  </a:lnTo>
                  <a:lnTo>
                    <a:pt x="203" y="28"/>
                  </a:lnTo>
                  <a:lnTo>
                    <a:pt x="208" y="34"/>
                  </a:lnTo>
                  <a:lnTo>
                    <a:pt x="212" y="39"/>
                  </a:lnTo>
                  <a:lnTo>
                    <a:pt x="216" y="45"/>
                  </a:lnTo>
                  <a:lnTo>
                    <a:pt x="218" y="52"/>
                  </a:lnTo>
                  <a:lnTo>
                    <a:pt x="220" y="58"/>
                  </a:lnTo>
                  <a:lnTo>
                    <a:pt x="220" y="66"/>
                  </a:lnTo>
                  <a:lnTo>
                    <a:pt x="220" y="71"/>
                  </a:lnTo>
                  <a:lnTo>
                    <a:pt x="166" y="415"/>
                  </a:lnTo>
                  <a:close/>
                  <a:moveTo>
                    <a:pt x="108" y="351"/>
                  </a:moveTo>
                  <a:lnTo>
                    <a:pt x="112" y="351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9" y="69"/>
                  </a:lnTo>
                  <a:lnTo>
                    <a:pt x="138" y="67"/>
                  </a:lnTo>
                  <a:lnTo>
                    <a:pt x="125" y="65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95" y="65"/>
                  </a:lnTo>
                  <a:lnTo>
                    <a:pt x="83" y="67"/>
                  </a:lnTo>
                  <a:lnTo>
                    <a:pt x="72" y="69"/>
                  </a:lnTo>
                  <a:lnTo>
                    <a:pt x="65" y="72"/>
                  </a:lnTo>
                  <a:lnTo>
                    <a:pt x="108" y="3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8" name="Google Shape;468;p18"/>
            <p:cNvGrpSpPr/>
            <p:nvPr/>
          </p:nvGrpSpPr>
          <p:grpSpPr>
            <a:xfrm>
              <a:off x="6742113" y="1924993"/>
              <a:ext cx="1059257" cy="104400"/>
              <a:chOff x="6742113" y="1924993"/>
              <a:chExt cx="1059257" cy="104400"/>
            </a:xfrm>
          </p:grpSpPr>
          <p:sp>
            <p:nvSpPr>
              <p:cNvPr id="469" name="Google Shape;469;p18"/>
              <p:cNvSpPr/>
              <p:nvPr/>
            </p:nvSpPr>
            <p:spPr>
              <a:xfrm>
                <a:off x="674211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685420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7750970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696630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707839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719049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730258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741468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7526778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7638873" y="1924993"/>
                <a:ext cx="50400" cy="104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9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dropbox.com/s/lrqitc9z70jkq67/sentiment%20analysis.html?dl=0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9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 txBox="1"/>
          <p:nvPr/>
        </p:nvSpPr>
        <p:spPr>
          <a:xfrm>
            <a:off x="2082960" y="5430619"/>
            <a:ext cx="49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Gaofeng Peng ,Wayne Tang, Shihong Hu, Mengxi Huang ,Mingming Xiao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19"/>
          <p:cNvSpPr txBox="1"/>
          <p:nvPr>
            <p:ph idx="1" type="body"/>
          </p:nvPr>
        </p:nvSpPr>
        <p:spPr>
          <a:xfrm>
            <a:off x="488664" y="4610548"/>
            <a:ext cx="8158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 sz="5000"/>
              <a:t>Bible Text Analysis</a:t>
            </a:r>
            <a:endParaRPr sz="5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Word Cloud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8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Most Frequent Word in Bible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8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28"/>
          <p:cNvPicPr preferRelativeResize="0"/>
          <p:nvPr/>
        </p:nvPicPr>
        <p:blipFill rotWithShape="1">
          <a:blip r:embed="rId3">
            <a:alphaModFix/>
          </a:blip>
          <a:srcRect b="9099" l="0" r="0" t="0"/>
          <a:stretch/>
        </p:blipFill>
        <p:spPr>
          <a:xfrm>
            <a:off x="7533225" y="5475200"/>
            <a:ext cx="1209676" cy="12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5" y="1707876"/>
            <a:ext cx="7654176" cy="39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8"/>
          <p:cNvSpPr txBox="1"/>
          <p:nvPr/>
        </p:nvSpPr>
        <p:spPr>
          <a:xfrm>
            <a:off x="467150" y="13333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Whole Bible</a:t>
            </a:r>
            <a:endParaRPr b="1" sz="2400"/>
          </a:p>
        </p:txBody>
      </p:sp>
      <p:cxnSp>
        <p:nvCxnSpPr>
          <p:cNvPr id="598" name="Google Shape;598;p28"/>
          <p:cNvCxnSpPr/>
          <p:nvPr/>
        </p:nvCxnSpPr>
        <p:spPr>
          <a:xfrm>
            <a:off x="6181325" y="3956475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28"/>
          <p:cNvCxnSpPr/>
          <p:nvPr/>
        </p:nvCxnSpPr>
        <p:spPr>
          <a:xfrm flipH="1" rot="10800000">
            <a:off x="4901900" y="4770900"/>
            <a:ext cx="17004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28"/>
          <p:cNvCxnSpPr/>
          <p:nvPr/>
        </p:nvCxnSpPr>
        <p:spPr>
          <a:xfrm flipH="1" rot="10800000">
            <a:off x="2530925" y="4110400"/>
            <a:ext cx="23250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Word Cloud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9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Most Frequent Word in Bible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9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13" y="2015415"/>
            <a:ext cx="8354015" cy="411088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9"/>
          <p:cNvSpPr txBox="1"/>
          <p:nvPr/>
        </p:nvSpPr>
        <p:spPr>
          <a:xfrm>
            <a:off x="504550" y="13428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Old Testament</a:t>
            </a:r>
            <a:endParaRPr b="1" sz="2400"/>
          </a:p>
        </p:txBody>
      </p:sp>
      <p:cxnSp>
        <p:nvCxnSpPr>
          <p:cNvPr id="610" name="Google Shape;610;p29"/>
          <p:cNvCxnSpPr/>
          <p:nvPr/>
        </p:nvCxnSpPr>
        <p:spPr>
          <a:xfrm>
            <a:off x="6794100" y="365830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29"/>
          <p:cNvCxnSpPr/>
          <p:nvPr/>
        </p:nvCxnSpPr>
        <p:spPr>
          <a:xfrm>
            <a:off x="3687875" y="342900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29"/>
          <p:cNvCxnSpPr/>
          <p:nvPr/>
        </p:nvCxnSpPr>
        <p:spPr>
          <a:xfrm>
            <a:off x="350225" y="449555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9"/>
          <p:cNvCxnSpPr/>
          <p:nvPr/>
        </p:nvCxnSpPr>
        <p:spPr>
          <a:xfrm>
            <a:off x="7234525" y="5010025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9"/>
          <p:cNvCxnSpPr/>
          <p:nvPr/>
        </p:nvCxnSpPr>
        <p:spPr>
          <a:xfrm>
            <a:off x="5522825" y="311285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Word Cloud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0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Most Frequent Word in Bible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0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504550" y="13428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</a:t>
            </a:r>
            <a:r>
              <a:rPr lang="en" sz="2400"/>
              <a:t> Testament</a:t>
            </a:r>
            <a:endParaRPr sz="2400"/>
          </a:p>
        </p:txBody>
      </p:sp>
      <p:pic>
        <p:nvPicPr>
          <p:cNvPr id="623" name="Google Shape;6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75" y="2266447"/>
            <a:ext cx="8487049" cy="3727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30"/>
          <p:cNvCxnSpPr/>
          <p:nvPr/>
        </p:nvCxnSpPr>
        <p:spPr>
          <a:xfrm flipH="1" rot="10800000">
            <a:off x="2790075" y="4451425"/>
            <a:ext cx="2300100" cy="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0"/>
          <p:cNvCxnSpPr/>
          <p:nvPr/>
        </p:nvCxnSpPr>
        <p:spPr>
          <a:xfrm>
            <a:off x="2196875" y="509190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30"/>
          <p:cNvCxnSpPr/>
          <p:nvPr/>
        </p:nvCxnSpPr>
        <p:spPr>
          <a:xfrm>
            <a:off x="1765275" y="4285900"/>
            <a:ext cx="10248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0"/>
          <p:cNvCxnSpPr/>
          <p:nvPr/>
        </p:nvCxnSpPr>
        <p:spPr>
          <a:xfrm>
            <a:off x="5422975" y="3714150"/>
            <a:ext cx="14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0"/>
          <p:cNvCxnSpPr/>
          <p:nvPr/>
        </p:nvCxnSpPr>
        <p:spPr>
          <a:xfrm>
            <a:off x="1490750" y="2886863"/>
            <a:ext cx="915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0"/>
          <p:cNvCxnSpPr/>
          <p:nvPr/>
        </p:nvCxnSpPr>
        <p:spPr>
          <a:xfrm>
            <a:off x="3960000" y="5082000"/>
            <a:ext cx="874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1"/>
          <p:cNvSpPr txBox="1"/>
          <p:nvPr>
            <p:ph type="title"/>
          </p:nvPr>
        </p:nvSpPr>
        <p:spPr>
          <a:xfrm>
            <a:off x="3947170" y="3846666"/>
            <a:ext cx="483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/>
              <a:t>What is the change of sentiments over the whole Bible?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1"/>
          <p:cNvSpPr txBox="1"/>
          <p:nvPr>
            <p:ph idx="1" type="body"/>
          </p:nvPr>
        </p:nvSpPr>
        <p:spPr>
          <a:xfrm>
            <a:off x="3817999" y="3140875"/>
            <a:ext cx="5503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/>
              <a:t>Sentiment Analysis </a:t>
            </a:r>
            <a:endParaRPr b="1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1"/>
          <p:cNvSpPr txBox="1"/>
          <p:nvPr>
            <p:ph idx="2" type="body"/>
          </p:nvPr>
        </p:nvSpPr>
        <p:spPr>
          <a:xfrm>
            <a:off x="3818012" y="1947696"/>
            <a:ext cx="309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/>
              <a:t>2</a:t>
            </a:r>
            <a:endParaRPr b="1" i="0" sz="10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1"/>
          <p:cNvSpPr/>
          <p:nvPr/>
        </p:nvSpPr>
        <p:spPr>
          <a:xfrm>
            <a:off x="313184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1"/>
          <p:cNvSpPr/>
          <p:nvPr/>
        </p:nvSpPr>
        <p:spPr>
          <a:xfrm>
            <a:off x="421737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1"/>
          <p:cNvSpPr/>
          <p:nvPr/>
        </p:nvSpPr>
        <p:spPr>
          <a:xfrm>
            <a:off x="530291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31"/>
          <p:cNvSpPr/>
          <p:nvPr/>
        </p:nvSpPr>
        <p:spPr>
          <a:xfrm>
            <a:off x="638844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7473982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3" name="Google Shape;6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63" y="5278237"/>
            <a:ext cx="527174" cy="5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325" y="527825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324" y="5197026"/>
            <a:ext cx="660225" cy="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325" y="5235100"/>
            <a:ext cx="58410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3874" y="5181712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2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Sentiment Analysis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2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n" sz="1600"/>
              <a:t>W</a:t>
            </a:r>
            <a:r>
              <a:rPr b="1" lang="en" sz="1600"/>
              <a:t>hat is the change of sentiments over the whole Bible?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2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2"/>
          <p:cNvSpPr txBox="1"/>
          <p:nvPr/>
        </p:nvSpPr>
        <p:spPr>
          <a:xfrm>
            <a:off x="206175" y="1611275"/>
            <a:ext cx="427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Sentiment Analysis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p32"/>
          <p:cNvPicPr preferRelativeResize="0"/>
          <p:nvPr/>
        </p:nvPicPr>
        <p:blipFill rotWithShape="1">
          <a:blip r:embed="rId4">
            <a:alphaModFix/>
          </a:blip>
          <a:srcRect b="9099" l="0" r="0" t="0"/>
          <a:stretch/>
        </p:blipFill>
        <p:spPr>
          <a:xfrm>
            <a:off x="6660325" y="4532300"/>
            <a:ext cx="1931625" cy="20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2"/>
          <p:cNvSpPr txBox="1"/>
          <p:nvPr/>
        </p:nvSpPr>
        <p:spPr>
          <a:xfrm>
            <a:off x="4783775" y="2223700"/>
            <a:ext cx="13974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62"/>
            <a:ext cx="9144001" cy="68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3"/>
          <p:cNvSpPr txBox="1"/>
          <p:nvPr>
            <p:ph type="title"/>
          </p:nvPr>
        </p:nvSpPr>
        <p:spPr>
          <a:xfrm>
            <a:off x="3947170" y="3846666"/>
            <a:ext cx="483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/>
              <a:t>Which book is </a:t>
            </a:r>
            <a:r>
              <a:rPr lang="en"/>
              <a:t>similar</a:t>
            </a:r>
            <a:r>
              <a:rPr lang="en"/>
              <a:t> to another? And Why?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3"/>
          <p:cNvSpPr txBox="1"/>
          <p:nvPr>
            <p:ph idx="1" type="body"/>
          </p:nvPr>
        </p:nvSpPr>
        <p:spPr>
          <a:xfrm>
            <a:off x="3817999" y="3140875"/>
            <a:ext cx="5503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/>
              <a:t>Similarity Analysis</a:t>
            </a:r>
            <a:endParaRPr b="1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3"/>
          <p:cNvSpPr txBox="1"/>
          <p:nvPr>
            <p:ph idx="2" type="body"/>
          </p:nvPr>
        </p:nvSpPr>
        <p:spPr>
          <a:xfrm>
            <a:off x="3818012" y="1947696"/>
            <a:ext cx="309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/>
              <a:t>3</a:t>
            </a:r>
            <a:endParaRPr b="1" i="0" sz="10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3"/>
          <p:cNvSpPr/>
          <p:nvPr/>
        </p:nvSpPr>
        <p:spPr>
          <a:xfrm>
            <a:off x="313184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33"/>
          <p:cNvSpPr/>
          <p:nvPr/>
        </p:nvSpPr>
        <p:spPr>
          <a:xfrm>
            <a:off x="421737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33"/>
          <p:cNvSpPr/>
          <p:nvPr/>
        </p:nvSpPr>
        <p:spPr>
          <a:xfrm>
            <a:off x="530291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33"/>
          <p:cNvSpPr/>
          <p:nvPr/>
        </p:nvSpPr>
        <p:spPr>
          <a:xfrm>
            <a:off x="638844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33"/>
          <p:cNvSpPr/>
          <p:nvPr/>
        </p:nvSpPr>
        <p:spPr>
          <a:xfrm>
            <a:off x="7473982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1" name="Google Shape;6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63" y="5278237"/>
            <a:ext cx="527174" cy="5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325" y="527825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324" y="5197026"/>
            <a:ext cx="660225" cy="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325" y="5235100"/>
            <a:ext cx="58410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3874" y="5181712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4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Goal of bible similarity analysis</a:t>
            </a:r>
            <a:endParaRPr/>
          </a:p>
        </p:txBody>
      </p:sp>
      <p:sp>
        <p:nvSpPr>
          <p:cNvPr id="681" name="Google Shape;681;p34"/>
          <p:cNvSpPr txBox="1"/>
          <p:nvPr/>
        </p:nvSpPr>
        <p:spPr>
          <a:xfrm>
            <a:off x="350225" y="1648750"/>
            <a:ext cx="8300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Calculate the similarity between books by the words used so that we know which books have </a:t>
            </a:r>
            <a:r>
              <a:rPr lang="en" sz="2400"/>
              <a:t>identical writing style to indicate that they’re written by same author.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82" name="Google Shape;682;p34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5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/>
              <a:t>Whole process flow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5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9" name="Google Shape;689;p35"/>
          <p:cNvGrpSpPr/>
          <p:nvPr/>
        </p:nvGrpSpPr>
        <p:grpSpPr>
          <a:xfrm>
            <a:off x="2416188" y="1826813"/>
            <a:ext cx="4311625" cy="4854438"/>
            <a:chOff x="2416175" y="1826813"/>
            <a:chExt cx="4311625" cy="4854438"/>
          </a:xfrm>
        </p:grpSpPr>
        <p:grpSp>
          <p:nvGrpSpPr>
            <p:cNvPr id="690" name="Google Shape;690;p35"/>
            <p:cNvGrpSpPr/>
            <p:nvPr/>
          </p:nvGrpSpPr>
          <p:grpSpPr>
            <a:xfrm>
              <a:off x="2416175" y="2854150"/>
              <a:ext cx="4311600" cy="3827100"/>
              <a:chOff x="2542575" y="2979525"/>
              <a:chExt cx="4311600" cy="3827100"/>
            </a:xfrm>
          </p:grpSpPr>
          <p:sp>
            <p:nvSpPr>
              <p:cNvPr id="691" name="Google Shape;691;p35"/>
              <p:cNvSpPr txBox="1"/>
              <p:nvPr/>
            </p:nvSpPr>
            <p:spPr>
              <a:xfrm>
                <a:off x="2542575" y="5020125"/>
                <a:ext cx="4311600" cy="17865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Calculate Cos Similarity</a:t>
                </a:r>
                <a:endParaRPr/>
              </a:p>
            </p:txBody>
          </p:sp>
          <p:pic>
            <p:nvPicPr>
              <p:cNvPr id="692" name="Google Shape;692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45450" y="5421325"/>
                <a:ext cx="3742475" cy="126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" name="Google Shape;693;p35"/>
              <p:cNvSpPr txBox="1"/>
              <p:nvPr/>
            </p:nvSpPr>
            <p:spPr>
              <a:xfrm>
                <a:off x="2542575" y="2979525"/>
                <a:ext cx="4311600" cy="597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Calculate TF-IDF</a:t>
                </a:r>
                <a:endParaRPr/>
              </a:p>
            </p:txBody>
          </p:sp>
          <p:sp>
            <p:nvSpPr>
              <p:cNvPr id="694" name="Google Shape;694;p35"/>
              <p:cNvSpPr txBox="1"/>
              <p:nvPr/>
            </p:nvSpPr>
            <p:spPr>
              <a:xfrm>
                <a:off x="2542575" y="4006863"/>
                <a:ext cx="4311600" cy="597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Apply LSA to reduce noise</a:t>
                </a: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4639438" y="3647713"/>
                <a:ext cx="154500" cy="274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4639425" y="4675038"/>
                <a:ext cx="154500" cy="274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35"/>
            <p:cNvSpPr txBox="1"/>
            <p:nvPr/>
          </p:nvSpPr>
          <p:spPr>
            <a:xfrm>
              <a:off x="2416200" y="1826813"/>
              <a:ext cx="4311600" cy="597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Vectorization</a:t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494725" y="2502038"/>
              <a:ext cx="154500" cy="27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6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"/>
              <a:t>Vectorization</a:t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6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00" y="2422800"/>
            <a:ext cx="6156602" cy="12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900" y="4479125"/>
            <a:ext cx="6156599" cy="116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36"/>
          <p:cNvGrpSpPr/>
          <p:nvPr/>
        </p:nvGrpSpPr>
        <p:grpSpPr>
          <a:xfrm>
            <a:off x="4572000" y="3726725"/>
            <a:ext cx="77100" cy="679788"/>
            <a:chOff x="4263300" y="3731800"/>
            <a:chExt cx="77100" cy="679788"/>
          </a:xfrm>
        </p:grpSpPr>
        <p:sp>
          <p:nvSpPr>
            <p:cNvPr id="708" name="Google Shape;708;p36"/>
            <p:cNvSpPr/>
            <p:nvPr/>
          </p:nvSpPr>
          <p:spPr>
            <a:xfrm>
              <a:off x="4263300" y="3731800"/>
              <a:ext cx="77100" cy="77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263300" y="3938663"/>
              <a:ext cx="77100" cy="77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263300" y="4145513"/>
              <a:ext cx="77100" cy="77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263300" y="4334488"/>
              <a:ext cx="77100" cy="77100"/>
            </a:xfrm>
            <a:prstGeom prst="flowChartConnector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36"/>
          <p:cNvSpPr txBox="1"/>
          <p:nvPr/>
        </p:nvSpPr>
        <p:spPr>
          <a:xfrm>
            <a:off x="152200" y="3788900"/>
            <a:ext cx="1265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books</a:t>
            </a:r>
            <a:endParaRPr sz="2400"/>
          </a:p>
        </p:txBody>
      </p:sp>
      <p:sp>
        <p:nvSpPr>
          <p:cNvPr id="713" name="Google Shape;713;p36"/>
          <p:cNvSpPr txBox="1"/>
          <p:nvPr/>
        </p:nvSpPr>
        <p:spPr>
          <a:xfrm>
            <a:off x="3841650" y="1542825"/>
            <a:ext cx="2425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vocabulary</a:t>
            </a:r>
            <a:endParaRPr sz="2400"/>
          </a:p>
        </p:txBody>
      </p:sp>
      <p:sp>
        <p:nvSpPr>
          <p:cNvPr id="714" name="Google Shape;714;p36"/>
          <p:cNvSpPr/>
          <p:nvPr/>
        </p:nvSpPr>
        <p:spPr>
          <a:xfrm rot="5400000">
            <a:off x="4400800" y="-754850"/>
            <a:ext cx="332700" cy="5893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6"/>
          <p:cNvSpPr/>
          <p:nvPr/>
        </p:nvSpPr>
        <p:spPr>
          <a:xfrm>
            <a:off x="1118850" y="2519250"/>
            <a:ext cx="173700" cy="3129300"/>
          </a:xfrm>
          <a:prstGeom prst="leftBrace">
            <a:avLst>
              <a:gd fmla="val 0" name="adj1"/>
              <a:gd fmla="val 4985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  <p:pic>
        <p:nvPicPr>
          <p:cNvPr id="721" name="Google Shape;7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4204"/>
            <a:ext cx="8839199" cy="337254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7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 txBox="1"/>
          <p:nvPr>
            <p:ph type="title"/>
          </p:nvPr>
        </p:nvSpPr>
        <p:spPr>
          <a:xfrm>
            <a:off x="1905300" y="4736300"/>
            <a:ext cx="3622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2400"/>
              <a:t>Introduction and EDA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0"/>
          <p:cNvSpPr txBox="1"/>
          <p:nvPr>
            <p:ph idx="2" type="body"/>
          </p:nvPr>
        </p:nvSpPr>
        <p:spPr>
          <a:xfrm>
            <a:off x="1175694" y="4916148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0"/>
          <p:cNvSpPr txBox="1"/>
          <p:nvPr>
            <p:ph idx="4" type="body"/>
          </p:nvPr>
        </p:nvSpPr>
        <p:spPr>
          <a:xfrm>
            <a:off x="1175694" y="5626403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0"/>
          <p:cNvSpPr txBox="1"/>
          <p:nvPr>
            <p:ph idx="5" type="body"/>
          </p:nvPr>
        </p:nvSpPr>
        <p:spPr>
          <a:xfrm>
            <a:off x="1763025" y="5576750"/>
            <a:ext cx="3941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/>
              <a:t>Sentiment Analysis</a:t>
            </a:r>
            <a:endParaRPr sz="2400"/>
          </a:p>
        </p:txBody>
      </p:sp>
      <p:sp>
        <p:nvSpPr>
          <p:cNvPr id="493" name="Google Shape;493;p20"/>
          <p:cNvSpPr txBox="1"/>
          <p:nvPr>
            <p:ph idx="7" type="body"/>
          </p:nvPr>
        </p:nvSpPr>
        <p:spPr>
          <a:xfrm>
            <a:off x="4974223" y="4916151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0"/>
          <p:cNvSpPr txBox="1"/>
          <p:nvPr>
            <p:ph idx="8" type="body"/>
          </p:nvPr>
        </p:nvSpPr>
        <p:spPr>
          <a:xfrm>
            <a:off x="5602500" y="4826300"/>
            <a:ext cx="3622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/>
              <a:t>Similarity Analysis	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0"/>
          <p:cNvSpPr txBox="1"/>
          <p:nvPr>
            <p:ph idx="13" type="body"/>
          </p:nvPr>
        </p:nvSpPr>
        <p:spPr>
          <a:xfrm>
            <a:off x="4974225" y="5626400"/>
            <a:ext cx="654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0"/>
          <p:cNvSpPr txBox="1"/>
          <p:nvPr>
            <p:ph idx="14" type="body"/>
          </p:nvPr>
        </p:nvSpPr>
        <p:spPr>
          <a:xfrm>
            <a:off x="5628820" y="5755400"/>
            <a:ext cx="3208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/>
              <a:t>LDA and Clustering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8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LSA (</a:t>
            </a:r>
            <a:r>
              <a:rPr lang="en"/>
              <a:t>Latent semantic analysis)</a:t>
            </a:r>
            <a:r>
              <a:rPr lang="en"/>
              <a:t> </a:t>
            </a:r>
            <a:endParaRPr/>
          </a:p>
        </p:txBody>
      </p:sp>
      <p:sp>
        <p:nvSpPr>
          <p:cNvPr id="728" name="Google Shape;728;p38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38"/>
          <p:cNvGrpSpPr/>
          <p:nvPr/>
        </p:nvGrpSpPr>
        <p:grpSpPr>
          <a:xfrm>
            <a:off x="761800" y="2013850"/>
            <a:ext cx="7340300" cy="698275"/>
            <a:chOff x="771650" y="3275100"/>
            <a:chExt cx="7340300" cy="698275"/>
          </a:xfrm>
        </p:grpSpPr>
        <p:sp>
          <p:nvSpPr>
            <p:cNvPr id="730" name="Google Shape;730;p38"/>
            <p:cNvSpPr txBox="1"/>
            <p:nvPr/>
          </p:nvSpPr>
          <p:spPr>
            <a:xfrm>
              <a:off x="771650" y="3588175"/>
              <a:ext cx="2391900" cy="385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12,085 columns (Words)</a:t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901500" y="3698725"/>
              <a:ext cx="1697700" cy="164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 txBox="1"/>
            <p:nvPr/>
          </p:nvSpPr>
          <p:spPr>
            <a:xfrm>
              <a:off x="6337150" y="3588175"/>
              <a:ext cx="1774800" cy="385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40 columns (Topics)</a:t>
              </a:r>
              <a:endParaRPr/>
            </a:p>
          </p:txBody>
        </p:sp>
        <p:sp>
          <p:nvSpPr>
            <p:cNvPr id="733" name="Google Shape;733;p38"/>
            <p:cNvSpPr txBox="1"/>
            <p:nvPr/>
          </p:nvSpPr>
          <p:spPr>
            <a:xfrm>
              <a:off x="4041450" y="3275100"/>
              <a:ext cx="141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LSA</a:t>
              </a:r>
              <a:endParaRPr/>
            </a:p>
          </p:txBody>
        </p:sp>
      </p:grpSp>
      <p:sp>
        <p:nvSpPr>
          <p:cNvPr id="734" name="Google Shape;734;p38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5" y="3648800"/>
            <a:ext cx="8839199" cy="24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8"/>
          <p:cNvSpPr/>
          <p:nvPr/>
        </p:nvSpPr>
        <p:spPr>
          <a:xfrm>
            <a:off x="8049650" y="5958775"/>
            <a:ext cx="9510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9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742" name="Google Shape;742;p39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Similarity score </a:t>
            </a:r>
            <a:r>
              <a:rPr lang="en"/>
              <a:t>between</a:t>
            </a:r>
            <a:r>
              <a:rPr lang="en"/>
              <a:t> books</a:t>
            </a:r>
            <a:endParaRPr/>
          </a:p>
        </p:txBody>
      </p:sp>
      <p:sp>
        <p:nvSpPr>
          <p:cNvPr id="743" name="Google Shape;743;p39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1500" y="1178125"/>
            <a:ext cx="11701274" cy="56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9"/>
          <p:cNvSpPr/>
          <p:nvPr/>
        </p:nvSpPr>
        <p:spPr>
          <a:xfrm>
            <a:off x="6921250" y="4282925"/>
            <a:ext cx="4500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39"/>
          <p:cNvGrpSpPr/>
          <p:nvPr/>
        </p:nvGrpSpPr>
        <p:grpSpPr>
          <a:xfrm>
            <a:off x="1405800" y="1356925"/>
            <a:ext cx="5149925" cy="5174125"/>
            <a:chOff x="1405800" y="1356925"/>
            <a:chExt cx="5149925" cy="5174125"/>
          </a:xfrm>
        </p:grpSpPr>
        <p:grpSp>
          <p:nvGrpSpPr>
            <p:cNvPr id="747" name="Google Shape;747;p39"/>
            <p:cNvGrpSpPr/>
            <p:nvPr/>
          </p:nvGrpSpPr>
          <p:grpSpPr>
            <a:xfrm>
              <a:off x="1405800" y="1356925"/>
              <a:ext cx="5149925" cy="5174125"/>
              <a:chOff x="1405800" y="1356925"/>
              <a:chExt cx="5149925" cy="5174125"/>
            </a:xfrm>
          </p:grpSpPr>
          <p:sp>
            <p:nvSpPr>
              <p:cNvPr id="748" name="Google Shape;748;p39"/>
              <p:cNvSpPr/>
              <p:nvPr/>
            </p:nvSpPr>
            <p:spPr>
              <a:xfrm rot="-5397824">
                <a:off x="1393800" y="6069200"/>
                <a:ext cx="474000" cy="449700"/>
              </a:xfrm>
              <a:prstGeom prst="rtTriangle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 rot="-5396897">
                <a:off x="2371625" y="5221775"/>
                <a:ext cx="332400" cy="318600"/>
              </a:xfrm>
              <a:prstGeom prst="rtTriangle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 rot="-5397175">
                <a:off x="4896225" y="1905025"/>
                <a:ext cx="1095300" cy="1094400"/>
              </a:xfrm>
              <a:prstGeom prst="rtTriangle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 rot="-5397196">
                <a:off x="6183725" y="1352875"/>
                <a:ext cx="367800" cy="375900"/>
              </a:xfrm>
              <a:prstGeom prst="rtTriangle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2" name="Google Shape;752;p39"/>
            <p:cNvSpPr txBox="1"/>
            <p:nvPr/>
          </p:nvSpPr>
          <p:spPr>
            <a:xfrm>
              <a:off x="1405800" y="3329288"/>
              <a:ext cx="1931400" cy="3078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Same Author</a:t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 rot="713938">
              <a:off x="1751469" y="3760195"/>
              <a:ext cx="171689" cy="238462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2485250" y="3752346"/>
              <a:ext cx="171600" cy="140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 rot="-6808477">
              <a:off x="4156095" y="2203814"/>
              <a:ext cx="171711" cy="1735823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 rot="-7171282">
              <a:off x="4604326" y="592769"/>
              <a:ext cx="171690" cy="3568373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39"/>
          <p:cNvGrpSpPr/>
          <p:nvPr/>
        </p:nvGrpSpPr>
        <p:grpSpPr>
          <a:xfrm>
            <a:off x="2837800" y="2089030"/>
            <a:ext cx="3872450" cy="4433420"/>
            <a:chOff x="2837800" y="2089030"/>
            <a:chExt cx="3872450" cy="4433420"/>
          </a:xfrm>
        </p:grpSpPr>
        <p:grpSp>
          <p:nvGrpSpPr>
            <p:cNvPr id="758" name="Google Shape;758;p39"/>
            <p:cNvGrpSpPr/>
            <p:nvPr/>
          </p:nvGrpSpPr>
          <p:grpSpPr>
            <a:xfrm>
              <a:off x="2837800" y="2089030"/>
              <a:ext cx="1931400" cy="2630770"/>
              <a:chOff x="2837800" y="2088925"/>
              <a:chExt cx="1931400" cy="2658955"/>
            </a:xfrm>
          </p:grpSpPr>
          <p:sp>
            <p:nvSpPr>
              <p:cNvPr id="759" name="Google Shape;759;p39"/>
              <p:cNvSpPr/>
              <p:nvPr/>
            </p:nvSpPr>
            <p:spPr>
              <a:xfrm rot="-5397001">
                <a:off x="3219125" y="3395630"/>
                <a:ext cx="1375501" cy="1329000"/>
              </a:xfrm>
              <a:prstGeom prst="rtTriangle">
                <a:avLst/>
              </a:prstGeom>
              <a:noFill/>
              <a:ln cap="flat" cmpd="sng" w="2857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3675325" y="2867350"/>
                <a:ext cx="167400" cy="11430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38761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9"/>
              <p:cNvSpPr txBox="1"/>
              <p:nvPr/>
            </p:nvSpPr>
            <p:spPr>
              <a:xfrm>
                <a:off x="2837800" y="2088925"/>
                <a:ext cx="1931400" cy="610800"/>
              </a:xfrm>
              <a:prstGeom prst="rect">
                <a:avLst/>
              </a:prstGeom>
              <a:noFill/>
              <a:ln cap="flat" cmpd="sng" w="2857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Prophet books</a:t>
                </a:r>
                <a:endParaRPr/>
              </a:p>
            </p:txBody>
          </p:sp>
        </p:grpSp>
        <p:sp>
          <p:nvSpPr>
            <p:cNvPr id="762" name="Google Shape;762;p39"/>
            <p:cNvSpPr/>
            <p:nvPr/>
          </p:nvSpPr>
          <p:spPr>
            <a:xfrm>
              <a:off x="4601550" y="3340325"/>
              <a:ext cx="2108700" cy="13608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 rot="5400000">
              <a:off x="3020350" y="4960950"/>
              <a:ext cx="1792800" cy="1330200"/>
            </a:xfrm>
            <a:prstGeom prst="rect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68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0"/>
          <p:cNvSpPr txBox="1"/>
          <p:nvPr>
            <p:ph type="title"/>
          </p:nvPr>
        </p:nvSpPr>
        <p:spPr>
          <a:xfrm>
            <a:off x="4031850" y="3765093"/>
            <a:ext cx="4836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800"/>
              <a:t>Machine learning on Bible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800"/>
              <a:t>Can machine understand Bible?</a:t>
            </a:r>
            <a:endParaRPr sz="1800"/>
          </a:p>
        </p:txBody>
      </p:sp>
      <p:sp>
        <p:nvSpPr>
          <p:cNvPr id="770" name="Google Shape;770;p40"/>
          <p:cNvSpPr txBox="1"/>
          <p:nvPr>
            <p:ph idx="1" type="body"/>
          </p:nvPr>
        </p:nvSpPr>
        <p:spPr>
          <a:xfrm>
            <a:off x="3817999" y="3140875"/>
            <a:ext cx="5503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/>
              <a:t>LDA and Clustering</a:t>
            </a:r>
            <a:endParaRPr/>
          </a:p>
        </p:txBody>
      </p:sp>
      <p:sp>
        <p:nvSpPr>
          <p:cNvPr id="771" name="Google Shape;771;p40"/>
          <p:cNvSpPr txBox="1"/>
          <p:nvPr>
            <p:ph idx="2" type="body"/>
          </p:nvPr>
        </p:nvSpPr>
        <p:spPr>
          <a:xfrm>
            <a:off x="3818012" y="1947696"/>
            <a:ext cx="309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/>
              <a:t>4</a:t>
            </a:r>
            <a:endParaRPr b="1" i="0" sz="10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0"/>
          <p:cNvSpPr/>
          <p:nvPr/>
        </p:nvSpPr>
        <p:spPr>
          <a:xfrm>
            <a:off x="313184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421737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40"/>
          <p:cNvSpPr/>
          <p:nvPr/>
        </p:nvSpPr>
        <p:spPr>
          <a:xfrm>
            <a:off x="530291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40"/>
          <p:cNvSpPr/>
          <p:nvPr/>
        </p:nvSpPr>
        <p:spPr>
          <a:xfrm>
            <a:off x="638844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40"/>
          <p:cNvSpPr/>
          <p:nvPr/>
        </p:nvSpPr>
        <p:spPr>
          <a:xfrm>
            <a:off x="7473982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7" name="Google Shape;7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263" y="5278237"/>
            <a:ext cx="527174" cy="5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9325" y="527825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8324" y="5197026"/>
            <a:ext cx="660225" cy="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5325" y="5235100"/>
            <a:ext cx="58410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3874" y="5181712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1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LDA and Clustering preparation</a:t>
            </a:r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3774600" y="2010475"/>
            <a:ext cx="12324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/>
        </p:nvSpPr>
        <p:spPr>
          <a:xfrm>
            <a:off x="419750" y="1831075"/>
            <a:ext cx="3375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 stop words,number, </a:t>
            </a:r>
            <a:r>
              <a:rPr lang="en" sz="1800"/>
              <a:t>punctuation </a:t>
            </a:r>
            <a:r>
              <a:rPr lang="en" sz="1800"/>
              <a:t>and frequent human name(Like God Jesus)</a:t>
            </a:r>
            <a:endParaRPr sz="1800"/>
          </a:p>
        </p:txBody>
      </p:sp>
      <p:sp>
        <p:nvSpPr>
          <p:cNvPr id="789" name="Google Shape;789;p41"/>
          <p:cNvSpPr txBox="1"/>
          <p:nvPr/>
        </p:nvSpPr>
        <p:spPr>
          <a:xfrm>
            <a:off x="5348950" y="1974275"/>
            <a:ext cx="3375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Words to vector</a:t>
            </a:r>
            <a:endParaRPr sz="1800"/>
          </a:p>
        </p:txBody>
      </p:sp>
      <p:sp>
        <p:nvSpPr>
          <p:cNvPr id="790" name="Google Shape;790;p41"/>
          <p:cNvSpPr/>
          <p:nvPr/>
        </p:nvSpPr>
        <p:spPr>
          <a:xfrm flipH="1" rot="10800000">
            <a:off x="7300050" y="1883075"/>
            <a:ext cx="1165200" cy="10797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1"/>
          <p:cNvSpPr txBox="1"/>
          <p:nvPr/>
        </p:nvSpPr>
        <p:spPr>
          <a:xfrm>
            <a:off x="7242600" y="3305425"/>
            <a:ext cx="3375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Calculate TF-IDF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(text insight)</a:t>
            </a:r>
            <a:endParaRPr sz="1800"/>
          </a:p>
        </p:txBody>
      </p:sp>
      <p:sp>
        <p:nvSpPr>
          <p:cNvPr id="792" name="Google Shape;792;p41"/>
          <p:cNvSpPr txBox="1"/>
          <p:nvPr/>
        </p:nvSpPr>
        <p:spPr>
          <a:xfrm>
            <a:off x="3867288" y="3242500"/>
            <a:ext cx="3375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Hierarchical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Cluster </a:t>
            </a:r>
            <a:r>
              <a:rPr lang="en" sz="1800"/>
              <a:t>model</a:t>
            </a:r>
            <a:endParaRPr sz="1800"/>
          </a:p>
        </p:txBody>
      </p:sp>
      <p:sp>
        <p:nvSpPr>
          <p:cNvPr id="793" name="Google Shape;793;p41"/>
          <p:cNvSpPr/>
          <p:nvPr/>
        </p:nvSpPr>
        <p:spPr>
          <a:xfrm flipH="1">
            <a:off x="2829900" y="3315775"/>
            <a:ext cx="939900" cy="42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/>
        </p:nvSpPr>
        <p:spPr>
          <a:xfrm>
            <a:off x="350225" y="3242500"/>
            <a:ext cx="2556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 LDA models</a:t>
            </a:r>
            <a:endParaRPr sz="1800"/>
          </a:p>
        </p:txBody>
      </p:sp>
      <p:sp>
        <p:nvSpPr>
          <p:cNvPr id="795" name="Google Shape;795;p41"/>
          <p:cNvSpPr/>
          <p:nvPr/>
        </p:nvSpPr>
        <p:spPr>
          <a:xfrm rot="5400000">
            <a:off x="763225" y="3762850"/>
            <a:ext cx="1165200" cy="13803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/>
        </p:nvSpPr>
        <p:spPr>
          <a:xfrm>
            <a:off x="2270250" y="4365975"/>
            <a:ext cx="4241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validation and interpretation</a:t>
            </a:r>
            <a:endParaRPr sz="1800"/>
          </a:p>
        </p:txBody>
      </p:sp>
      <p:sp>
        <p:nvSpPr>
          <p:cNvPr id="797" name="Google Shape;797;p41"/>
          <p:cNvSpPr/>
          <p:nvPr/>
        </p:nvSpPr>
        <p:spPr>
          <a:xfrm flipH="1">
            <a:off x="6069150" y="3383425"/>
            <a:ext cx="10797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 txBox="1"/>
          <p:nvPr/>
        </p:nvSpPr>
        <p:spPr>
          <a:xfrm>
            <a:off x="897425" y="5684975"/>
            <a:ext cx="66705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</a:t>
            </a:r>
            <a:r>
              <a:rPr lang="en" sz="1800"/>
              <a:t>: 1.Find author if there was an unknown passage</a:t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2.Decide topic of controversial passage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2"/>
          <p:cNvSpPr txBox="1"/>
          <p:nvPr>
            <p:ph idx="1" type="body"/>
          </p:nvPr>
        </p:nvSpPr>
        <p:spPr>
          <a:xfrm>
            <a:off x="243076" y="405050"/>
            <a:ext cx="6923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3000"/>
              <a:t>Brief Introducti</a:t>
            </a:r>
            <a:r>
              <a:rPr lang="en" sz="3000"/>
              <a:t>on of Hierarchical model</a:t>
            </a:r>
            <a:endParaRPr sz="3000"/>
          </a:p>
        </p:txBody>
      </p:sp>
      <p:pic>
        <p:nvPicPr>
          <p:cNvPr id="804" name="Google Shape;8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5950"/>
            <a:ext cx="3010188" cy="5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388" y="1162925"/>
            <a:ext cx="5676611" cy="2354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2"/>
          <p:cNvSpPr txBox="1"/>
          <p:nvPr/>
        </p:nvSpPr>
        <p:spPr>
          <a:xfrm>
            <a:off x="4112100" y="4125500"/>
            <a:ext cx="49158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Ward's minimum variance method[Euclidean]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7" name="Google Shape;8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01" y="4706600"/>
            <a:ext cx="5676599" cy="137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3"/>
          <p:cNvSpPr txBox="1"/>
          <p:nvPr>
            <p:ph idx="1" type="body"/>
          </p:nvPr>
        </p:nvSpPr>
        <p:spPr>
          <a:xfrm>
            <a:off x="350227" y="150550"/>
            <a:ext cx="7298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Unsupervised H</a:t>
            </a:r>
            <a:r>
              <a:rPr lang="en"/>
              <a:t>ierarchical clustering	</a:t>
            </a:r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7538" y="1226150"/>
            <a:ext cx="9799073" cy="525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Cluster Interpret</a:t>
            </a:r>
            <a:endParaRPr/>
          </a:p>
        </p:txBody>
      </p:sp>
      <p:sp>
        <p:nvSpPr>
          <p:cNvPr id="819" name="Google Shape;819;p44"/>
          <p:cNvSpPr txBox="1"/>
          <p:nvPr/>
        </p:nvSpPr>
        <p:spPr>
          <a:xfrm>
            <a:off x="921900" y="4501300"/>
            <a:ext cx="2344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 </a:t>
            </a:r>
            <a:r>
              <a:rPr lang="en" sz="1800"/>
              <a:t>books in cluster 1</a:t>
            </a:r>
            <a:endParaRPr sz="1800"/>
          </a:p>
        </p:txBody>
      </p:sp>
      <p:sp>
        <p:nvSpPr>
          <p:cNvPr id="820" name="Google Shape;820;p44"/>
          <p:cNvSpPr txBox="1"/>
          <p:nvPr/>
        </p:nvSpPr>
        <p:spPr>
          <a:xfrm>
            <a:off x="5965625" y="4647900"/>
            <a:ext cx="2344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 books in cluster 3 </a:t>
            </a:r>
            <a:endParaRPr sz="1800"/>
          </a:p>
        </p:txBody>
      </p:sp>
      <p:pic>
        <p:nvPicPr>
          <p:cNvPr id="821" name="Google Shape;8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5" y="2005775"/>
            <a:ext cx="4572000" cy="1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71" y="1277226"/>
            <a:ext cx="4233279" cy="278248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4"/>
          <p:cNvSpPr txBox="1"/>
          <p:nvPr/>
        </p:nvSpPr>
        <p:spPr>
          <a:xfrm>
            <a:off x="222475" y="5186400"/>
            <a:ext cx="4992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Lower 4 books are Gospel books all about life and teaching of Jesus(only 4 books about Jesus life), Acts is about history of Church</a:t>
            </a:r>
            <a:endParaRPr sz="1800"/>
          </a:p>
        </p:txBody>
      </p:sp>
      <p:sp>
        <p:nvSpPr>
          <p:cNvPr id="824" name="Google Shape;824;p44"/>
          <p:cNvSpPr txBox="1"/>
          <p:nvPr/>
        </p:nvSpPr>
        <p:spPr>
          <a:xfrm>
            <a:off x="5398525" y="5039800"/>
            <a:ext cx="3631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Jesus’ Apostles’ letter to different churches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 about the Christian Faith and encourage them to stand firm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5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10 TOPICS LDA MODEL</a:t>
            </a:r>
            <a:endParaRPr/>
          </a:p>
        </p:txBody>
      </p:sp>
      <p:pic>
        <p:nvPicPr>
          <p:cNvPr id="830" name="Google Shape;8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00" y="1102187"/>
            <a:ext cx="8449148" cy="46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5"/>
          <p:cNvSpPr txBox="1"/>
          <p:nvPr/>
        </p:nvSpPr>
        <p:spPr>
          <a:xfrm>
            <a:off x="350225" y="5765850"/>
            <a:ext cx="87423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In bible ,each book has several topics so it is hard to identify via a topic model.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There are too many topics in bible,contains almost everything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opics are usually related to human name and place name.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6"/>
          <p:cNvSpPr txBox="1"/>
          <p:nvPr>
            <p:ph idx="1" type="body"/>
          </p:nvPr>
        </p:nvSpPr>
        <p:spPr>
          <a:xfrm>
            <a:off x="3080029" y="4178886"/>
            <a:ext cx="296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68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1"/>
          <p:cNvSpPr txBox="1"/>
          <p:nvPr>
            <p:ph type="title"/>
          </p:nvPr>
        </p:nvSpPr>
        <p:spPr>
          <a:xfrm>
            <a:off x="3947170" y="3846666"/>
            <a:ext cx="483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/>
              <a:t>What is bible?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 txBox="1"/>
          <p:nvPr>
            <p:ph idx="1" type="body"/>
          </p:nvPr>
        </p:nvSpPr>
        <p:spPr>
          <a:xfrm>
            <a:off x="3817999" y="3140875"/>
            <a:ext cx="5503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3000"/>
              <a:t>Introduction and EDA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 txBox="1"/>
          <p:nvPr>
            <p:ph idx="2" type="body"/>
          </p:nvPr>
        </p:nvSpPr>
        <p:spPr>
          <a:xfrm>
            <a:off x="3818012" y="1947696"/>
            <a:ext cx="3090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10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313184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421737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5302911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6388446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7473982" y="5077160"/>
            <a:ext cx="900000" cy="9000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0" name="Google Shape;5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263" y="5278237"/>
            <a:ext cx="527174" cy="5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9325" y="5278250"/>
            <a:ext cx="527150" cy="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8324" y="5197026"/>
            <a:ext cx="660225" cy="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5325" y="5235100"/>
            <a:ext cx="584100" cy="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3874" y="5181712"/>
            <a:ext cx="720200" cy="7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 txBox="1"/>
          <p:nvPr>
            <p:ph idx="1" type="body"/>
          </p:nvPr>
        </p:nvSpPr>
        <p:spPr>
          <a:xfrm>
            <a:off x="350218" y="336215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Why Bible?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2"/>
          <p:cNvSpPr txBox="1"/>
          <p:nvPr/>
        </p:nvSpPr>
        <p:spPr>
          <a:xfrm>
            <a:off x="38100" y="1532300"/>
            <a:ext cx="832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500" y="1751950"/>
            <a:ext cx="1683099" cy="11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600" y="1532300"/>
            <a:ext cx="3175700" cy="20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49" y="3750400"/>
            <a:ext cx="5111739" cy="30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Introduction of Bible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3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What kind of book is Bible?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3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3"/>
          <p:cNvSpPr txBox="1"/>
          <p:nvPr/>
        </p:nvSpPr>
        <p:spPr>
          <a:xfrm>
            <a:off x="168900" y="1695113"/>
            <a:ext cx="83295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you know about the Bible?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0"/>
            <a:ext cx="2775175" cy="277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3"/>
          <p:cNvPicPr preferRelativeResize="0"/>
          <p:nvPr/>
        </p:nvPicPr>
        <p:blipFill rotWithShape="1">
          <a:blip r:embed="rId4">
            <a:alphaModFix/>
          </a:blip>
          <a:srcRect b="7278" l="0" r="0" t="0"/>
          <a:stretch/>
        </p:blipFill>
        <p:spPr>
          <a:xfrm>
            <a:off x="6181325" y="3427013"/>
            <a:ext cx="2775175" cy="27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50" y="3316600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Introduction of Bible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4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What kind of book is Bible?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4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4"/>
          <p:cNvSpPr txBox="1"/>
          <p:nvPr/>
        </p:nvSpPr>
        <p:spPr>
          <a:xfrm>
            <a:off x="481050" y="18269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Books</a:t>
            </a:r>
            <a:endParaRPr sz="2400"/>
          </a:p>
        </p:txBody>
      </p:sp>
      <p:sp>
        <p:nvSpPr>
          <p:cNvPr id="544" name="Google Shape;544;p24"/>
          <p:cNvSpPr txBox="1"/>
          <p:nvPr/>
        </p:nvSpPr>
        <p:spPr>
          <a:xfrm>
            <a:off x="3314313" y="18269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Authors</a:t>
            </a:r>
            <a:endParaRPr sz="2400"/>
          </a:p>
        </p:txBody>
      </p:sp>
      <p:sp>
        <p:nvSpPr>
          <p:cNvPr id="545" name="Google Shape;545;p24"/>
          <p:cNvSpPr txBox="1"/>
          <p:nvPr/>
        </p:nvSpPr>
        <p:spPr>
          <a:xfrm>
            <a:off x="6278400" y="18269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Time</a:t>
            </a:r>
            <a:endParaRPr sz="2400"/>
          </a:p>
        </p:txBody>
      </p:sp>
      <p:sp>
        <p:nvSpPr>
          <p:cNvPr id="546" name="Google Shape;546;p24"/>
          <p:cNvSpPr txBox="1"/>
          <p:nvPr/>
        </p:nvSpPr>
        <p:spPr>
          <a:xfrm>
            <a:off x="878275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66</a:t>
            </a:r>
            <a:endParaRPr sz="4800"/>
          </a:p>
        </p:txBody>
      </p:sp>
      <p:sp>
        <p:nvSpPr>
          <p:cNvPr id="547" name="Google Shape;547;p24"/>
          <p:cNvSpPr txBox="1"/>
          <p:nvPr/>
        </p:nvSpPr>
        <p:spPr>
          <a:xfrm>
            <a:off x="4033725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40</a:t>
            </a:r>
            <a:endParaRPr sz="4800"/>
          </a:p>
        </p:txBody>
      </p:sp>
      <p:sp>
        <p:nvSpPr>
          <p:cNvPr id="548" name="Google Shape;548;p24"/>
          <p:cNvSpPr txBox="1"/>
          <p:nvPr/>
        </p:nvSpPr>
        <p:spPr>
          <a:xfrm>
            <a:off x="5874225" y="2499525"/>
            <a:ext cx="2691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1400 B.C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to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110 A.D</a:t>
            </a:r>
            <a:endParaRPr b="1" sz="3000"/>
          </a:p>
        </p:txBody>
      </p:sp>
      <p:pic>
        <p:nvPicPr>
          <p:cNvPr id="549" name="Google Shape;5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75" y="4276725"/>
            <a:ext cx="72959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Introduction of Bible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5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What kind of book is Bible?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5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5"/>
          <p:cNvSpPr txBox="1"/>
          <p:nvPr/>
        </p:nvSpPr>
        <p:spPr>
          <a:xfrm>
            <a:off x="878275" y="18269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Authors</a:t>
            </a:r>
            <a:endParaRPr b="1" sz="2400"/>
          </a:p>
        </p:txBody>
      </p:sp>
      <p:sp>
        <p:nvSpPr>
          <p:cNvPr id="558" name="Google Shape;558;p25"/>
          <p:cNvSpPr txBox="1"/>
          <p:nvPr/>
        </p:nvSpPr>
        <p:spPr>
          <a:xfrm>
            <a:off x="878275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59" name="Google Shape;559;p25"/>
          <p:cNvSpPr txBox="1"/>
          <p:nvPr/>
        </p:nvSpPr>
        <p:spPr>
          <a:xfrm>
            <a:off x="877824" y="2354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Shepherds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Fishermen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Peasants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Doctors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Tax-collectors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Kings</a:t>
            </a:r>
            <a:endParaRPr sz="2400"/>
          </a:p>
        </p:txBody>
      </p:sp>
      <p:sp>
        <p:nvSpPr>
          <p:cNvPr id="560" name="Google Shape;560;p25"/>
          <p:cNvSpPr txBox="1"/>
          <p:nvPr/>
        </p:nvSpPr>
        <p:spPr>
          <a:xfrm>
            <a:off x="5141750" y="182692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Books</a:t>
            </a:r>
            <a:endParaRPr b="1" sz="2400"/>
          </a:p>
        </p:txBody>
      </p:sp>
      <p:sp>
        <p:nvSpPr>
          <p:cNvPr id="561" name="Google Shape;561;p25"/>
          <p:cNvSpPr txBox="1"/>
          <p:nvPr/>
        </p:nvSpPr>
        <p:spPr>
          <a:xfrm>
            <a:off x="5141750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62" name="Google Shape;562;p25"/>
          <p:cNvSpPr txBox="1"/>
          <p:nvPr/>
        </p:nvSpPr>
        <p:spPr>
          <a:xfrm>
            <a:off x="5141299" y="2354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History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Prophets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Gospel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Letters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6"/>
          <p:cNvSpPr txBox="1"/>
          <p:nvPr>
            <p:ph idx="1" type="body"/>
          </p:nvPr>
        </p:nvSpPr>
        <p:spPr>
          <a:xfrm>
            <a:off x="350218" y="15054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Introduction of Bible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6"/>
          <p:cNvSpPr txBox="1"/>
          <p:nvPr>
            <p:ph idx="2" type="body"/>
          </p:nvPr>
        </p:nvSpPr>
        <p:spPr>
          <a:xfrm>
            <a:off x="350218" y="664754"/>
            <a:ext cx="5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What kind of book is Bible?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6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6"/>
          <p:cNvSpPr txBox="1"/>
          <p:nvPr/>
        </p:nvSpPr>
        <p:spPr>
          <a:xfrm>
            <a:off x="878275" y="1968675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Old Testament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571" name="Google Shape;571;p26"/>
          <p:cNvSpPr txBox="1"/>
          <p:nvPr/>
        </p:nvSpPr>
        <p:spPr>
          <a:xfrm>
            <a:off x="878275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72" name="Google Shape;572;p26"/>
          <p:cNvSpPr txBox="1"/>
          <p:nvPr/>
        </p:nvSpPr>
        <p:spPr>
          <a:xfrm>
            <a:off x="5141750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73" name="Google Shape;573;p26"/>
          <p:cNvSpPr txBox="1"/>
          <p:nvPr/>
        </p:nvSpPr>
        <p:spPr>
          <a:xfrm>
            <a:off x="878275" y="4399250"/>
            <a:ext cx="2559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New</a:t>
            </a:r>
            <a:r>
              <a:rPr b="1" lang="en" sz="2400">
                <a:solidFill>
                  <a:srgbClr val="980000"/>
                </a:solidFill>
              </a:rPr>
              <a:t> Testament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574" name="Google Shape;574;p26"/>
          <p:cNvSpPr txBox="1"/>
          <p:nvPr/>
        </p:nvSpPr>
        <p:spPr>
          <a:xfrm>
            <a:off x="4279250" y="1669675"/>
            <a:ext cx="4088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Origin of the universe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History of Israel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Prophecies of God’s salvation</a:t>
            </a:r>
            <a:endParaRPr sz="2400"/>
          </a:p>
        </p:txBody>
      </p:sp>
      <p:sp>
        <p:nvSpPr>
          <p:cNvPr id="575" name="Google Shape;575;p26"/>
          <p:cNvSpPr txBox="1"/>
          <p:nvPr/>
        </p:nvSpPr>
        <p:spPr>
          <a:xfrm>
            <a:off x="4279250" y="4260700"/>
            <a:ext cx="4088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Life of Jesus Christ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Letters to churches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 of the universe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76" name="Google Shape;576;p26"/>
          <p:cNvSpPr txBox="1"/>
          <p:nvPr/>
        </p:nvSpPr>
        <p:spPr>
          <a:xfrm>
            <a:off x="878275" y="3251350"/>
            <a:ext cx="4185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</a:rPr>
              <a:t>Birth of Jesus Christ</a:t>
            </a:r>
            <a:endParaRPr b="1" sz="1800">
              <a:solidFill>
                <a:schemeClr val="accent5"/>
              </a:solidFill>
            </a:endParaRPr>
          </a:p>
        </p:txBody>
      </p:sp>
      <p:cxnSp>
        <p:nvCxnSpPr>
          <p:cNvPr id="577" name="Google Shape;577;p26"/>
          <p:cNvCxnSpPr>
            <a:stCxn id="576" idx="1"/>
          </p:cNvCxnSpPr>
          <p:nvPr/>
        </p:nvCxnSpPr>
        <p:spPr>
          <a:xfrm>
            <a:off x="878275" y="3587650"/>
            <a:ext cx="7157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idx="1" type="body"/>
          </p:nvPr>
        </p:nvSpPr>
        <p:spPr>
          <a:xfrm>
            <a:off x="431743" y="222090"/>
            <a:ext cx="58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/>
              <a:t>Dataset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7"/>
          <p:cNvSpPr txBox="1"/>
          <p:nvPr>
            <p:ph idx="12" type="sldNum"/>
          </p:nvPr>
        </p:nvSpPr>
        <p:spPr>
          <a:xfrm>
            <a:off x="8367604" y="874715"/>
            <a:ext cx="4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878275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85" name="Google Shape;585;p27"/>
          <p:cNvSpPr txBox="1"/>
          <p:nvPr/>
        </p:nvSpPr>
        <p:spPr>
          <a:xfrm>
            <a:off x="5141750" y="2578750"/>
            <a:ext cx="1121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586" name="Google Shape;586;p27"/>
          <p:cNvSpPr txBox="1"/>
          <p:nvPr/>
        </p:nvSpPr>
        <p:spPr>
          <a:xfrm>
            <a:off x="618575" y="1333375"/>
            <a:ext cx="67932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Bible Version: World English Bible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31,102 Obs.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87" name="Google Shape;5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00" y="2442000"/>
            <a:ext cx="8670575" cy="35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